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325" r:id="rId5"/>
    <p:sldId id="349" r:id="rId6"/>
    <p:sldId id="326" r:id="rId7"/>
    <p:sldId id="327" r:id="rId8"/>
    <p:sldId id="328" r:id="rId9"/>
    <p:sldId id="329" r:id="rId10"/>
    <p:sldId id="330" r:id="rId11"/>
    <p:sldId id="331" r:id="rId12"/>
    <p:sldId id="340" r:id="rId13"/>
    <p:sldId id="341" r:id="rId14"/>
    <p:sldId id="332" r:id="rId15"/>
    <p:sldId id="342" r:id="rId16"/>
    <p:sldId id="343" r:id="rId17"/>
    <p:sldId id="348" r:id="rId18"/>
    <p:sldId id="344" r:id="rId19"/>
    <p:sldId id="345" r:id="rId20"/>
    <p:sldId id="346" r:id="rId21"/>
    <p:sldId id="347" r:id="rId22"/>
    <p:sldId id="357" r:id="rId23"/>
    <p:sldId id="350" r:id="rId24"/>
    <p:sldId id="356" r:id="rId25"/>
    <p:sldId id="351" r:id="rId26"/>
    <p:sldId id="352" r:id="rId27"/>
    <p:sldId id="353" r:id="rId28"/>
    <p:sldId id="354" r:id="rId29"/>
    <p:sldId id="355" r:id="rId30"/>
    <p:sldId id="358" r:id="rId31"/>
    <p:sldId id="359" r:id="rId32"/>
    <p:sldId id="360" r:id="rId33"/>
    <p:sldId id="361" r:id="rId34"/>
    <p:sldId id="362" r:id="rId35"/>
    <p:sldId id="334" r:id="rId36"/>
    <p:sldId id="363" r:id="rId37"/>
    <p:sldId id="335" r:id="rId38"/>
    <p:sldId id="336" r:id="rId39"/>
    <p:sldId id="337" r:id="rId40"/>
    <p:sldId id="338" r:id="rId41"/>
    <p:sldId id="33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05" autoAdjust="0"/>
  </p:normalViewPr>
  <p:slideViewPr>
    <p:cSldViewPr snapToGrid="0">
      <p:cViewPr varScale="1">
        <p:scale>
          <a:sx n="48" d="100"/>
          <a:sy n="48" d="100"/>
        </p:scale>
        <p:origin x="67" y="869"/>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1/8/2023</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5" Type="http://schemas.openxmlformats.org/officeDocument/2006/relationships/image" Target="../media/image13.jfif"/><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fif"/></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p:txBody>
          <a:bodyPr/>
          <a:lstStyle/>
          <a:p>
            <a:r>
              <a:rPr lang="en-US" dirty="0"/>
              <a:t>Surgery</a:t>
            </a: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p:txBody>
          <a:bodyPr/>
          <a:lstStyle/>
          <a:p>
            <a:r>
              <a:rPr lang="en-US" dirty="0"/>
              <a:t>Asst. prof. </a:t>
            </a:r>
            <a:r>
              <a:rPr lang="en-US" dirty="0" err="1"/>
              <a:t>wipakon</a:t>
            </a:r>
            <a:r>
              <a:rPr lang="en-US" dirty="0"/>
              <a:t> </a:t>
            </a:r>
            <a:r>
              <a:rPr lang="en-US" dirty="0" err="1"/>
              <a:t>sonsnam</a:t>
            </a:r>
            <a:r>
              <a:rPr lang="en-US" dirty="0"/>
              <a:t>​</a:t>
            </a:r>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6783-7361-4AC2-98C8-DF2EC6D5998B}"/>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Internal or External </a:t>
            </a:r>
            <a:endParaRPr lang="th-TH" sz="6000" dirty="0">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8EFAA7BC-8136-44F4-A4EA-4E555CFABFC1}"/>
              </a:ext>
            </a:extLst>
          </p:cNvPr>
          <p:cNvSpPr>
            <a:spLocks noGrp="1"/>
          </p:cNvSpPr>
          <p:nvPr>
            <p:ph idx="1"/>
          </p:nvPr>
        </p:nvSpPr>
        <p:spPr>
          <a:xfrm>
            <a:off x="1188719" y="1667257"/>
            <a:ext cx="10201175" cy="4168394"/>
          </a:xfrm>
        </p:spPr>
        <p:txBody>
          <a:bodyPr/>
          <a:lstStyle/>
          <a:p>
            <a:pPr marL="0" indent="0">
              <a:buNone/>
            </a:pPr>
            <a:r>
              <a:rPr lang="en-US" sz="4800" b="0" i="0" dirty="0">
                <a:solidFill>
                  <a:srgbClr val="575656"/>
                </a:solidFill>
                <a:effectLst/>
                <a:latin typeface="Angsana New" panose="02020603050405020304" pitchFamily="18" charset="-34"/>
                <a:cs typeface="Angsana New" panose="02020603050405020304" pitchFamily="18" charset="-34"/>
              </a:rPr>
              <a:t>Wounds can also be internal or external. Internal wounds can be due to impaired circulation, nervous system functions, neuropathy or medical illness, or decreased supply of blood, oxygen, or other nutrients while the external wounds can be due to an outside force or trauma caused by penetrating objects or non-penetrating trauma.</a:t>
            </a:r>
            <a:endParaRPr lang="th-TH" sz="48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3078F9F0-A2EE-4DAF-9EB9-01D4EDE28199}"/>
              </a:ext>
            </a:extLst>
          </p:cNvPr>
          <p:cNvSpPr>
            <a:spLocks noGrp="1"/>
          </p:cNvSpPr>
          <p:nvPr>
            <p:ph type="sldNum" sz="quarter" idx="11"/>
          </p:nvPr>
        </p:nvSpPr>
        <p:spPr/>
        <p:txBody>
          <a:bodyPr/>
          <a:lstStyle/>
          <a:p>
            <a:fld id="{75DF2D63-3FF5-D547-96B9-BE9CCD1ABA58}" type="slidenum">
              <a:rPr lang="en-US" smtClean="0"/>
              <a:t>10</a:t>
            </a:fld>
            <a:endParaRPr lang="en-US" dirty="0"/>
          </a:p>
        </p:txBody>
      </p:sp>
      <p:sp>
        <p:nvSpPr>
          <p:cNvPr id="5" name="Footer Placeholder 4">
            <a:extLst>
              <a:ext uri="{FF2B5EF4-FFF2-40B4-BE49-F238E27FC236}">
                <a16:creationId xmlns:a16="http://schemas.microsoft.com/office/drawing/2014/main" id="{BFC15854-FF13-4837-8524-05322D4C0289}"/>
              </a:ext>
            </a:extLst>
          </p:cNvPr>
          <p:cNvSpPr>
            <a:spLocks noGrp="1"/>
          </p:cNvSpPr>
          <p:nvPr>
            <p:ph type="ftr" sz="quarter" idx="12"/>
          </p:nvPr>
        </p:nvSpPr>
        <p:spPr/>
        <p:txBody>
          <a:bodyPr/>
          <a:lstStyle/>
          <a:p>
            <a:r>
              <a:rPr lang="en-US"/>
              <a:t>presentation title</a:t>
            </a:r>
            <a:endParaRPr lang="en-US" dirty="0"/>
          </a:p>
        </p:txBody>
      </p:sp>
    </p:spTree>
    <p:extLst>
      <p:ext uri="{BB962C8B-B14F-4D97-AF65-F5344CB8AC3E}">
        <p14:creationId xmlns:p14="http://schemas.microsoft.com/office/powerpoint/2010/main" val="172949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168A-9F8B-AE64-6A3B-DD036396CD45}"/>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Non-penetrating Wounds</a:t>
            </a:r>
            <a:endParaRPr lang="en-US" sz="6000" dirty="0">
              <a:latin typeface="Angsana New" panose="02020603050405020304" pitchFamily="18" charset="-34"/>
              <a:cs typeface="Angsana New" panose="02020603050405020304" pitchFamily="18" charset="-34"/>
            </a:endParaRPr>
          </a:p>
        </p:txBody>
      </p:sp>
      <p:sp>
        <p:nvSpPr>
          <p:cNvPr id="4" name="Footer Placeholder 3">
            <a:extLst>
              <a:ext uri="{FF2B5EF4-FFF2-40B4-BE49-F238E27FC236}">
                <a16:creationId xmlns:a16="http://schemas.microsoft.com/office/drawing/2014/main" id="{8A39D430-6FFC-66C6-AF3D-05E76D9D4BB4}"/>
              </a:ext>
            </a:extLst>
          </p:cNvPr>
          <p:cNvSpPr>
            <a:spLocks noGrp="1"/>
          </p:cNvSpPr>
          <p:nvPr>
            <p:ph type="ftr" sz="quarter" idx="11"/>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F08CF61D-4147-236F-218C-CE2A064E6BD9}"/>
              </a:ext>
            </a:extLst>
          </p:cNvPr>
          <p:cNvSpPr>
            <a:spLocks noGrp="1"/>
          </p:cNvSpPr>
          <p:nvPr>
            <p:ph type="sldNum" sz="quarter" idx="10"/>
          </p:nvPr>
        </p:nvSpPr>
        <p:spPr/>
        <p:txBody>
          <a:bodyPr/>
          <a:lstStyle/>
          <a:p>
            <a:fld id="{75DF2D63-3FF5-D547-96B9-BE9CCD1ABA58}" type="slidenum">
              <a:rPr lang="en-US" smtClean="0"/>
              <a:pPr/>
              <a:t>11</a:t>
            </a:fld>
            <a:endParaRPr lang="en-US" dirty="0"/>
          </a:p>
        </p:txBody>
      </p:sp>
      <p:sp>
        <p:nvSpPr>
          <p:cNvPr id="9" name="Text Placeholder 8">
            <a:extLst>
              <a:ext uri="{FF2B5EF4-FFF2-40B4-BE49-F238E27FC236}">
                <a16:creationId xmlns:a16="http://schemas.microsoft.com/office/drawing/2014/main" id="{4555555B-2DC1-8FAB-836A-FF067294BAB7}"/>
              </a:ext>
            </a:extLst>
          </p:cNvPr>
          <p:cNvSpPr>
            <a:spLocks noGrp="1"/>
          </p:cNvSpPr>
          <p:nvPr>
            <p:ph type="body" sz="quarter" idx="16"/>
          </p:nvPr>
        </p:nvSpPr>
        <p:spPr/>
        <p:txBody>
          <a:bodyPr/>
          <a:lstStyle/>
          <a:p>
            <a:endParaRPr lang="en-US" sz="3200" b="0" i="0" dirty="0">
              <a:solidFill>
                <a:srgbClr val="575656"/>
              </a:solidFill>
              <a:effectLst/>
              <a:latin typeface="Angsana New" panose="02020603050405020304" pitchFamily="18" charset="-34"/>
              <a:cs typeface="Angsana New" panose="02020603050405020304" pitchFamily="18" charset="-34"/>
            </a:endParaRPr>
          </a:p>
          <a:p>
            <a:endParaRPr lang="en-US" sz="3200" b="0" i="0" dirty="0">
              <a:solidFill>
                <a:srgbClr val="575656"/>
              </a:solidFill>
              <a:effectLst/>
              <a:latin typeface="Angsana New" panose="02020603050405020304" pitchFamily="18" charset="-34"/>
              <a:cs typeface="Angsana New" panose="02020603050405020304" pitchFamily="18" charset="-34"/>
            </a:endParaRPr>
          </a:p>
          <a:p>
            <a:r>
              <a:rPr lang="en-US" sz="3200" b="0" i="0" dirty="0">
                <a:solidFill>
                  <a:srgbClr val="575656"/>
                </a:solidFill>
                <a:effectLst/>
                <a:latin typeface="Angsana New" panose="02020603050405020304" pitchFamily="18" charset="-34"/>
                <a:cs typeface="Angsana New" panose="02020603050405020304" pitchFamily="18" charset="-34"/>
              </a:rPr>
              <a:t> </a:t>
            </a:r>
          </a:p>
          <a:p>
            <a:r>
              <a:rPr lang="en-US" sz="3200" dirty="0" err="1">
                <a:latin typeface="Angsana New" panose="02020603050405020304" pitchFamily="18" charset="-34"/>
                <a:cs typeface="Angsana New" panose="02020603050405020304" pitchFamily="18" charset="-34"/>
              </a:rPr>
              <a:t>aBRASIONS</a:t>
            </a:r>
            <a:endParaRPr lang="en-US" sz="3200" dirty="0">
              <a:latin typeface="Angsana New" panose="02020603050405020304" pitchFamily="18" charset="-34"/>
              <a:cs typeface="Angsana New" panose="02020603050405020304" pitchFamily="18" charset="-34"/>
            </a:endParaRPr>
          </a:p>
        </p:txBody>
      </p:sp>
      <p:sp>
        <p:nvSpPr>
          <p:cNvPr id="11" name="Text Placeholder 10">
            <a:extLst>
              <a:ext uri="{FF2B5EF4-FFF2-40B4-BE49-F238E27FC236}">
                <a16:creationId xmlns:a16="http://schemas.microsoft.com/office/drawing/2014/main" id="{94001C92-5199-4EEF-9AD8-8F9EEF76C6F4}"/>
              </a:ext>
            </a:extLst>
          </p:cNvPr>
          <p:cNvSpPr>
            <a:spLocks noGrp="1"/>
          </p:cNvSpPr>
          <p:nvPr>
            <p:ph type="body" sz="quarter" idx="18"/>
          </p:nvPr>
        </p:nvSpPr>
        <p:spPr>
          <a:xfrm>
            <a:off x="3886200" y="4974336"/>
            <a:ext cx="2209800" cy="539496"/>
          </a:xfrm>
        </p:spPr>
        <p:txBody>
          <a:bodyPr/>
          <a:lstStyle/>
          <a:p>
            <a:r>
              <a:rPr lang="en-US" sz="3200" b="0" i="0" dirty="0">
                <a:solidFill>
                  <a:srgbClr val="575656"/>
                </a:solidFill>
                <a:effectLst/>
                <a:latin typeface="Angsana New" panose="02020603050405020304" pitchFamily="18" charset="-34"/>
                <a:cs typeface="Angsana New" panose="02020603050405020304" pitchFamily="18" charset="-34"/>
              </a:rPr>
              <a:t>Lacerations</a:t>
            </a:r>
            <a:endParaRPr lang="en-US" sz="3200" dirty="0">
              <a:latin typeface="Angsana New" panose="02020603050405020304" pitchFamily="18" charset="-34"/>
              <a:cs typeface="Angsana New" panose="02020603050405020304" pitchFamily="18" charset="-34"/>
            </a:endParaRPr>
          </a:p>
        </p:txBody>
      </p:sp>
      <p:sp>
        <p:nvSpPr>
          <p:cNvPr id="13" name="Text Placeholder 12">
            <a:extLst>
              <a:ext uri="{FF2B5EF4-FFF2-40B4-BE49-F238E27FC236}">
                <a16:creationId xmlns:a16="http://schemas.microsoft.com/office/drawing/2014/main" id="{5B78A878-C090-192A-ABA1-84C905B5183C}"/>
              </a:ext>
            </a:extLst>
          </p:cNvPr>
          <p:cNvSpPr>
            <a:spLocks noGrp="1"/>
          </p:cNvSpPr>
          <p:nvPr>
            <p:ph type="body" sz="quarter" idx="20"/>
          </p:nvPr>
        </p:nvSpPr>
        <p:spPr/>
        <p:txBody>
          <a:bodyPr/>
          <a:lstStyle/>
          <a:p>
            <a:r>
              <a:rPr lang="en-US" sz="3200" dirty="0">
                <a:latin typeface="Angsana New" panose="02020603050405020304" pitchFamily="18" charset="-34"/>
                <a:cs typeface="Angsana New" panose="02020603050405020304" pitchFamily="18" charset="-34"/>
              </a:rPr>
              <a:t>BRUISES</a:t>
            </a:r>
          </a:p>
        </p:txBody>
      </p:sp>
      <p:sp>
        <p:nvSpPr>
          <p:cNvPr id="15" name="Text Placeholder 14">
            <a:extLst>
              <a:ext uri="{FF2B5EF4-FFF2-40B4-BE49-F238E27FC236}">
                <a16:creationId xmlns:a16="http://schemas.microsoft.com/office/drawing/2014/main" id="{5DEDE163-143D-DC6B-34E9-732EFB294CA9}"/>
              </a:ext>
            </a:extLst>
          </p:cNvPr>
          <p:cNvSpPr>
            <a:spLocks noGrp="1"/>
          </p:cNvSpPr>
          <p:nvPr>
            <p:ph type="body" sz="quarter" idx="22"/>
          </p:nvPr>
        </p:nvSpPr>
        <p:spPr>
          <a:xfrm>
            <a:off x="9064751" y="4974336"/>
            <a:ext cx="2341185" cy="539496"/>
          </a:xfrm>
        </p:spPr>
        <p:txBody>
          <a:bodyPr/>
          <a:lstStyle/>
          <a:p>
            <a:r>
              <a:rPr lang="en-US" sz="3200" dirty="0">
                <a:latin typeface="Angsana New" panose="02020603050405020304" pitchFamily="18" charset="-34"/>
                <a:cs typeface="Angsana New" panose="02020603050405020304" pitchFamily="18" charset="-34"/>
              </a:rPr>
              <a:t>CONCUSSIONS</a:t>
            </a:r>
          </a:p>
        </p:txBody>
      </p:sp>
      <p:pic>
        <p:nvPicPr>
          <p:cNvPr id="28" name="Picture Placeholder 27">
            <a:extLst>
              <a:ext uri="{FF2B5EF4-FFF2-40B4-BE49-F238E27FC236}">
                <a16:creationId xmlns:a16="http://schemas.microsoft.com/office/drawing/2014/main" id="{C0D68762-0000-4111-A0ED-EE7B8FB36823}"/>
              </a:ext>
            </a:extLst>
          </p:cNvPr>
          <p:cNvPicPr>
            <a:picLocks noGrp="1" noChangeAspect="1"/>
          </p:cNvPicPr>
          <p:nvPr>
            <p:ph type="pic" sz="quarter" idx="12"/>
          </p:nvPr>
        </p:nvPicPr>
        <p:blipFill>
          <a:blip r:embed="rId2"/>
          <a:srcRect l="16500" r="16500"/>
          <a:stretch>
            <a:fillRect/>
          </a:stretch>
        </p:blipFill>
        <p:spPr/>
      </p:pic>
      <p:pic>
        <p:nvPicPr>
          <p:cNvPr id="32" name="Picture Placeholder 31">
            <a:extLst>
              <a:ext uri="{FF2B5EF4-FFF2-40B4-BE49-F238E27FC236}">
                <a16:creationId xmlns:a16="http://schemas.microsoft.com/office/drawing/2014/main" id="{CEF8C387-6A62-46EE-808E-1C4E9F8BCA1D}"/>
              </a:ext>
            </a:extLst>
          </p:cNvPr>
          <p:cNvPicPr>
            <a:picLocks noGrp="1" noChangeAspect="1"/>
          </p:cNvPicPr>
          <p:nvPr>
            <p:ph type="pic" sz="quarter" idx="13"/>
          </p:nvPr>
        </p:nvPicPr>
        <p:blipFill>
          <a:blip r:embed="rId3"/>
          <a:srcRect l="12500" r="12500"/>
          <a:stretch>
            <a:fillRect/>
          </a:stretch>
        </p:blipFill>
        <p:spPr/>
      </p:pic>
      <p:pic>
        <p:nvPicPr>
          <p:cNvPr id="36" name="Picture Placeholder 35">
            <a:extLst>
              <a:ext uri="{FF2B5EF4-FFF2-40B4-BE49-F238E27FC236}">
                <a16:creationId xmlns:a16="http://schemas.microsoft.com/office/drawing/2014/main" id="{ADD69EF6-9BEC-4412-B1C3-1B0AFDECB1ED}"/>
              </a:ext>
            </a:extLst>
          </p:cNvPr>
          <p:cNvPicPr>
            <a:picLocks noGrp="1" noChangeAspect="1"/>
          </p:cNvPicPr>
          <p:nvPr>
            <p:ph type="pic" sz="quarter" idx="14"/>
          </p:nvPr>
        </p:nvPicPr>
        <p:blipFill>
          <a:blip r:embed="rId4"/>
          <a:srcRect l="16667" r="16667"/>
          <a:stretch>
            <a:fillRect/>
          </a:stretch>
        </p:blipFill>
        <p:spPr/>
      </p:pic>
      <p:pic>
        <p:nvPicPr>
          <p:cNvPr id="40" name="Picture Placeholder 39">
            <a:extLst>
              <a:ext uri="{FF2B5EF4-FFF2-40B4-BE49-F238E27FC236}">
                <a16:creationId xmlns:a16="http://schemas.microsoft.com/office/drawing/2014/main" id="{2B14E3CE-2A55-4C01-9D95-513EC66BBDBE}"/>
              </a:ext>
            </a:extLst>
          </p:cNvPr>
          <p:cNvPicPr>
            <a:picLocks noGrp="1" noChangeAspect="1"/>
          </p:cNvPicPr>
          <p:nvPr>
            <p:ph type="pic" sz="quarter" idx="15"/>
          </p:nvPr>
        </p:nvPicPr>
        <p:blipFill>
          <a:blip r:embed="rId5"/>
          <a:srcRect l="16727" r="16727"/>
          <a:stretch>
            <a:fillRect/>
          </a:stretch>
        </p:blipFill>
        <p:spPr/>
      </p:pic>
    </p:spTree>
    <p:extLst>
      <p:ext uri="{BB962C8B-B14F-4D97-AF65-F5344CB8AC3E}">
        <p14:creationId xmlns:p14="http://schemas.microsoft.com/office/powerpoint/2010/main" val="414664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9BEF-C70A-464A-A077-44C89BE3C51F}"/>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Penetrating Wounds</a:t>
            </a:r>
            <a:endParaRPr lang="th-TH" sz="6000" dirty="0">
              <a:latin typeface="Angsana New" panose="02020603050405020304" pitchFamily="18" charset="-34"/>
              <a:cs typeface="Angsana New" panose="02020603050405020304" pitchFamily="18" charset="-34"/>
            </a:endParaRPr>
          </a:p>
        </p:txBody>
      </p:sp>
      <p:sp>
        <p:nvSpPr>
          <p:cNvPr id="3" name="Slide Number Placeholder 2">
            <a:extLst>
              <a:ext uri="{FF2B5EF4-FFF2-40B4-BE49-F238E27FC236}">
                <a16:creationId xmlns:a16="http://schemas.microsoft.com/office/drawing/2014/main" id="{18B2CA02-2B09-4B0B-816D-BD8B217387D6}"/>
              </a:ext>
            </a:extLst>
          </p:cNvPr>
          <p:cNvSpPr>
            <a:spLocks noGrp="1"/>
          </p:cNvSpPr>
          <p:nvPr>
            <p:ph type="sldNum" sz="quarter" idx="10"/>
          </p:nvPr>
        </p:nvSpPr>
        <p:spPr/>
        <p:txBody>
          <a:bodyPr/>
          <a:lstStyle/>
          <a:p>
            <a:fld id="{75DF2D63-3FF5-D547-96B9-BE9CCD1ABA58}" type="slidenum">
              <a:rPr lang="en-US" smtClean="0"/>
              <a:pPr/>
              <a:t>12</a:t>
            </a:fld>
            <a:endParaRPr lang="en-US" dirty="0"/>
          </a:p>
        </p:txBody>
      </p:sp>
      <p:sp>
        <p:nvSpPr>
          <p:cNvPr id="4" name="Footer Placeholder 3">
            <a:extLst>
              <a:ext uri="{FF2B5EF4-FFF2-40B4-BE49-F238E27FC236}">
                <a16:creationId xmlns:a16="http://schemas.microsoft.com/office/drawing/2014/main" id="{2A9CC76D-BDB9-4A03-A423-0110AAD05E3D}"/>
              </a:ext>
            </a:extLst>
          </p:cNvPr>
          <p:cNvSpPr>
            <a:spLocks noGrp="1"/>
          </p:cNvSpPr>
          <p:nvPr>
            <p:ph type="ftr" sz="quarter" idx="11"/>
          </p:nvPr>
        </p:nvSpPr>
        <p:spPr/>
        <p:txBody>
          <a:bodyPr/>
          <a:lstStyle/>
          <a:p>
            <a:r>
              <a:rPr lang="en-US"/>
              <a:t>presentation title</a:t>
            </a:r>
            <a:endParaRPr lang="en-US" dirty="0"/>
          </a:p>
        </p:txBody>
      </p:sp>
      <p:pic>
        <p:nvPicPr>
          <p:cNvPr id="22" name="Picture Placeholder 21">
            <a:extLst>
              <a:ext uri="{FF2B5EF4-FFF2-40B4-BE49-F238E27FC236}">
                <a16:creationId xmlns:a16="http://schemas.microsoft.com/office/drawing/2014/main" id="{6DC645AF-1C8E-4D9D-9EB2-76946177A365}"/>
              </a:ext>
            </a:extLst>
          </p:cNvPr>
          <p:cNvPicPr>
            <a:picLocks noGrp="1" noChangeAspect="1"/>
          </p:cNvPicPr>
          <p:nvPr>
            <p:ph type="pic" sz="quarter" idx="12"/>
          </p:nvPr>
        </p:nvPicPr>
        <p:blipFill>
          <a:blip r:embed="rId2"/>
          <a:srcRect l="23750" r="23750"/>
          <a:stretch>
            <a:fillRect/>
          </a:stretch>
        </p:blipFill>
        <p:spPr/>
      </p:pic>
      <p:pic>
        <p:nvPicPr>
          <p:cNvPr id="18" name="Picture Placeholder 17">
            <a:extLst>
              <a:ext uri="{FF2B5EF4-FFF2-40B4-BE49-F238E27FC236}">
                <a16:creationId xmlns:a16="http://schemas.microsoft.com/office/drawing/2014/main" id="{F6C95F14-A13B-4FFA-924D-4031724C253A}"/>
              </a:ext>
            </a:extLst>
          </p:cNvPr>
          <p:cNvPicPr>
            <a:picLocks noGrp="1" noChangeAspect="1"/>
          </p:cNvPicPr>
          <p:nvPr>
            <p:ph type="pic" sz="quarter" idx="13"/>
          </p:nvPr>
        </p:nvPicPr>
        <p:blipFill>
          <a:blip r:embed="rId3"/>
          <a:srcRect l="23039" r="23039"/>
          <a:stretch>
            <a:fillRect/>
          </a:stretch>
        </p:blipFill>
        <p:spPr/>
      </p:pic>
      <p:pic>
        <p:nvPicPr>
          <p:cNvPr id="20" name="Picture Placeholder 19">
            <a:extLst>
              <a:ext uri="{FF2B5EF4-FFF2-40B4-BE49-F238E27FC236}">
                <a16:creationId xmlns:a16="http://schemas.microsoft.com/office/drawing/2014/main" id="{538A0F2C-61E1-4BB7-95E8-E01DD5D90A2F}"/>
              </a:ext>
            </a:extLst>
          </p:cNvPr>
          <p:cNvPicPr>
            <a:picLocks noGrp="1" noChangeAspect="1"/>
          </p:cNvPicPr>
          <p:nvPr>
            <p:ph type="pic" sz="quarter" idx="14"/>
          </p:nvPr>
        </p:nvPicPr>
        <p:blipFill>
          <a:blip r:embed="rId4"/>
          <a:srcRect l="16727" r="16727"/>
          <a:stretch>
            <a:fillRect/>
          </a:stretch>
        </p:blipFill>
        <p:spPr/>
      </p:pic>
      <p:sp>
        <p:nvSpPr>
          <p:cNvPr id="9" name="Text Placeholder 8">
            <a:extLst>
              <a:ext uri="{FF2B5EF4-FFF2-40B4-BE49-F238E27FC236}">
                <a16:creationId xmlns:a16="http://schemas.microsoft.com/office/drawing/2014/main" id="{2ACB8F1F-6BAA-4D32-904C-F121FBA7CBAE}"/>
              </a:ext>
            </a:extLst>
          </p:cNvPr>
          <p:cNvSpPr>
            <a:spLocks noGrp="1"/>
          </p:cNvSpPr>
          <p:nvPr>
            <p:ph type="body" sz="quarter" idx="16"/>
          </p:nvPr>
        </p:nvSpPr>
        <p:spPr/>
        <p:txBody>
          <a:bodyPr/>
          <a:lstStyle/>
          <a:p>
            <a:r>
              <a:rPr lang="en-US" sz="2400" b="0" i="0" dirty="0">
                <a:solidFill>
                  <a:srgbClr val="575656"/>
                </a:solidFill>
                <a:effectLst/>
                <a:latin typeface="Angsana New" panose="02020603050405020304" pitchFamily="18" charset="-34"/>
                <a:cs typeface="Angsana New" panose="02020603050405020304" pitchFamily="18" charset="-34"/>
              </a:rPr>
              <a:t>Stab wounds</a:t>
            </a:r>
          </a:p>
          <a:p>
            <a:endParaRPr lang="th-TH" sz="2400" dirty="0">
              <a:latin typeface="Angsana New" panose="02020603050405020304" pitchFamily="18" charset="-34"/>
              <a:cs typeface="Angsana New" panose="02020603050405020304" pitchFamily="18" charset="-34"/>
            </a:endParaRPr>
          </a:p>
        </p:txBody>
      </p:sp>
      <p:sp>
        <p:nvSpPr>
          <p:cNvPr id="11" name="Text Placeholder 10">
            <a:extLst>
              <a:ext uri="{FF2B5EF4-FFF2-40B4-BE49-F238E27FC236}">
                <a16:creationId xmlns:a16="http://schemas.microsoft.com/office/drawing/2014/main" id="{F3B41372-3A1C-4166-98B7-4B100EBEAE17}"/>
              </a:ext>
            </a:extLst>
          </p:cNvPr>
          <p:cNvSpPr>
            <a:spLocks noGrp="1"/>
          </p:cNvSpPr>
          <p:nvPr>
            <p:ph type="body" sz="quarter" idx="18"/>
          </p:nvPr>
        </p:nvSpPr>
        <p:spPr/>
        <p:txBody>
          <a:bodyPr/>
          <a:lstStyle/>
          <a:p>
            <a:r>
              <a:rPr lang="en-US" sz="2400" b="0" i="0" dirty="0">
                <a:solidFill>
                  <a:srgbClr val="575656"/>
                </a:solidFill>
                <a:effectLst/>
                <a:latin typeface="Angsana New" panose="02020603050405020304" pitchFamily="18" charset="-34"/>
                <a:cs typeface="Angsana New" panose="02020603050405020304" pitchFamily="18" charset="-34"/>
              </a:rPr>
              <a:t>Cuts </a:t>
            </a:r>
          </a:p>
          <a:p>
            <a:endParaRPr lang="th-TH" sz="2400" dirty="0">
              <a:latin typeface="Angsana New" panose="02020603050405020304" pitchFamily="18" charset="-34"/>
              <a:cs typeface="Angsana New" panose="02020603050405020304" pitchFamily="18" charset="-34"/>
            </a:endParaRPr>
          </a:p>
        </p:txBody>
      </p:sp>
      <p:sp>
        <p:nvSpPr>
          <p:cNvPr id="13" name="Text Placeholder 12">
            <a:extLst>
              <a:ext uri="{FF2B5EF4-FFF2-40B4-BE49-F238E27FC236}">
                <a16:creationId xmlns:a16="http://schemas.microsoft.com/office/drawing/2014/main" id="{426A985A-BFD4-486D-9C79-5F31DF60FB2F}"/>
              </a:ext>
            </a:extLst>
          </p:cNvPr>
          <p:cNvSpPr>
            <a:spLocks noGrp="1"/>
          </p:cNvSpPr>
          <p:nvPr>
            <p:ph type="body" sz="quarter" idx="20"/>
          </p:nvPr>
        </p:nvSpPr>
        <p:spPr>
          <a:xfrm>
            <a:off x="6473951" y="4974336"/>
            <a:ext cx="1980237" cy="539496"/>
          </a:xfrm>
        </p:spPr>
        <p:txBody>
          <a:bodyPr/>
          <a:lstStyle/>
          <a:p>
            <a:r>
              <a:rPr lang="en-US" sz="2400" b="0" i="0" dirty="0">
                <a:solidFill>
                  <a:srgbClr val="575656"/>
                </a:solidFill>
                <a:effectLst/>
                <a:latin typeface="Angsana New" panose="02020603050405020304" pitchFamily="18" charset="-34"/>
                <a:cs typeface="Angsana New" panose="02020603050405020304" pitchFamily="18" charset="-34"/>
              </a:rPr>
              <a:t>Surgical wounds </a:t>
            </a:r>
            <a:r>
              <a:rPr lang="en-US" sz="2400" b="0" i="0" dirty="0" err="1">
                <a:solidFill>
                  <a:srgbClr val="575656"/>
                </a:solidFill>
                <a:effectLst/>
                <a:latin typeface="Angsana New" panose="02020603050405020304" pitchFamily="18" charset="-34"/>
                <a:cs typeface="Angsana New" panose="02020603050405020304" pitchFamily="18" charset="-34"/>
              </a:rPr>
              <a:t>etc</a:t>
            </a:r>
            <a:endParaRPr lang="th-TH" sz="2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617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C80F-549B-4531-96B7-2A98B0C66650}"/>
              </a:ext>
            </a:extLst>
          </p:cNvPr>
          <p:cNvSpPr>
            <a:spLocks noGrp="1"/>
          </p:cNvSpPr>
          <p:nvPr>
            <p:ph type="title"/>
          </p:nvPr>
        </p:nvSpPr>
        <p:spPr/>
        <p:txBody>
          <a:bodyPr/>
          <a:lstStyle/>
          <a:p>
            <a:r>
              <a:rPr lang="en-US" dirty="0"/>
              <a:t>ASSESSMENT WOUND</a:t>
            </a:r>
            <a:endParaRPr lang="th-TH" dirty="0"/>
          </a:p>
        </p:txBody>
      </p:sp>
      <p:pic>
        <p:nvPicPr>
          <p:cNvPr id="7" name="Content Placeholder 6">
            <a:extLst>
              <a:ext uri="{FF2B5EF4-FFF2-40B4-BE49-F238E27FC236}">
                <a16:creationId xmlns:a16="http://schemas.microsoft.com/office/drawing/2014/main" id="{007984D1-97EF-4A18-A008-38DB1CECBBED}"/>
              </a:ext>
            </a:extLst>
          </p:cNvPr>
          <p:cNvPicPr>
            <a:picLocks noGrp="1" noChangeAspect="1"/>
          </p:cNvPicPr>
          <p:nvPr>
            <p:ph idx="1"/>
          </p:nvPr>
        </p:nvPicPr>
        <p:blipFill>
          <a:blip r:embed="rId2"/>
          <a:stretch>
            <a:fillRect/>
          </a:stretch>
        </p:blipFill>
        <p:spPr>
          <a:xfrm>
            <a:off x="1329394" y="1804404"/>
            <a:ext cx="10068316" cy="4215397"/>
          </a:xfrm>
        </p:spPr>
      </p:pic>
      <p:sp>
        <p:nvSpPr>
          <p:cNvPr id="4" name="Slide Number Placeholder 3">
            <a:extLst>
              <a:ext uri="{FF2B5EF4-FFF2-40B4-BE49-F238E27FC236}">
                <a16:creationId xmlns:a16="http://schemas.microsoft.com/office/drawing/2014/main" id="{E31B59D3-DF3E-4FDE-801B-E2B7978A57C1}"/>
              </a:ext>
            </a:extLst>
          </p:cNvPr>
          <p:cNvSpPr>
            <a:spLocks noGrp="1"/>
          </p:cNvSpPr>
          <p:nvPr>
            <p:ph type="sldNum" sz="quarter" idx="11"/>
          </p:nvPr>
        </p:nvSpPr>
        <p:spPr/>
        <p:txBody>
          <a:bodyPr/>
          <a:lstStyle/>
          <a:p>
            <a:fld id="{75DF2D63-3FF5-D547-96B9-BE9CCD1ABA58}" type="slidenum">
              <a:rPr lang="en-US" smtClean="0"/>
              <a:t>13</a:t>
            </a:fld>
            <a:endParaRPr lang="en-US" dirty="0"/>
          </a:p>
        </p:txBody>
      </p:sp>
      <p:sp>
        <p:nvSpPr>
          <p:cNvPr id="5" name="Footer Placeholder 4">
            <a:extLst>
              <a:ext uri="{FF2B5EF4-FFF2-40B4-BE49-F238E27FC236}">
                <a16:creationId xmlns:a16="http://schemas.microsoft.com/office/drawing/2014/main" id="{D12C829D-26D7-4E2C-8736-A86AA7421B7E}"/>
              </a:ext>
            </a:extLst>
          </p:cNvPr>
          <p:cNvSpPr>
            <a:spLocks noGrp="1"/>
          </p:cNvSpPr>
          <p:nvPr>
            <p:ph type="ftr" sz="quarter" idx="12"/>
          </p:nvPr>
        </p:nvSpPr>
        <p:spPr/>
        <p:txBody>
          <a:bodyPr/>
          <a:lstStyle/>
          <a:p>
            <a:r>
              <a:rPr lang="en-US"/>
              <a:t>presentation title</a:t>
            </a:r>
            <a:endParaRPr lang="en-US" dirty="0"/>
          </a:p>
        </p:txBody>
      </p:sp>
    </p:spTree>
    <p:extLst>
      <p:ext uri="{BB962C8B-B14F-4D97-AF65-F5344CB8AC3E}">
        <p14:creationId xmlns:p14="http://schemas.microsoft.com/office/powerpoint/2010/main" val="129854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DC54-3580-4064-A000-39EC3440B52A}"/>
              </a:ext>
            </a:extLst>
          </p:cNvPr>
          <p:cNvSpPr>
            <a:spLocks noGrp="1"/>
          </p:cNvSpPr>
          <p:nvPr>
            <p:ph type="title"/>
          </p:nvPr>
        </p:nvSpPr>
        <p:spPr/>
        <p:txBody>
          <a:bodyPr/>
          <a:lstStyle/>
          <a:p>
            <a:r>
              <a:rPr lang="en-US" dirty="0"/>
              <a:t>Full-Thickness</a:t>
            </a:r>
            <a:endParaRPr lang="th-TH" dirty="0"/>
          </a:p>
        </p:txBody>
      </p:sp>
      <p:sp>
        <p:nvSpPr>
          <p:cNvPr id="4" name="Slide Number Placeholder 3">
            <a:extLst>
              <a:ext uri="{FF2B5EF4-FFF2-40B4-BE49-F238E27FC236}">
                <a16:creationId xmlns:a16="http://schemas.microsoft.com/office/drawing/2014/main" id="{6E5669B4-64D9-47C9-99FD-631C4EA95388}"/>
              </a:ext>
            </a:extLst>
          </p:cNvPr>
          <p:cNvSpPr>
            <a:spLocks noGrp="1"/>
          </p:cNvSpPr>
          <p:nvPr>
            <p:ph type="sldNum" sz="quarter" idx="11"/>
          </p:nvPr>
        </p:nvSpPr>
        <p:spPr/>
        <p:txBody>
          <a:bodyPr/>
          <a:lstStyle/>
          <a:p>
            <a:fld id="{75DF2D63-3FF5-D547-96B9-BE9CCD1ABA58}" type="slidenum">
              <a:rPr lang="en-US" smtClean="0"/>
              <a:t>14</a:t>
            </a:fld>
            <a:endParaRPr lang="en-US" dirty="0"/>
          </a:p>
        </p:txBody>
      </p:sp>
      <p:sp>
        <p:nvSpPr>
          <p:cNvPr id="5" name="Footer Placeholder 4">
            <a:extLst>
              <a:ext uri="{FF2B5EF4-FFF2-40B4-BE49-F238E27FC236}">
                <a16:creationId xmlns:a16="http://schemas.microsoft.com/office/drawing/2014/main" id="{51CE7572-63BA-4C16-BB9D-7A5591DCF1AF}"/>
              </a:ext>
            </a:extLst>
          </p:cNvPr>
          <p:cNvSpPr>
            <a:spLocks noGrp="1"/>
          </p:cNvSpPr>
          <p:nvPr>
            <p:ph type="ftr" sz="quarter" idx="12"/>
          </p:nvPr>
        </p:nvSpPr>
        <p:spPr/>
        <p:txBody>
          <a:bodyPr/>
          <a:lstStyle/>
          <a:p>
            <a:r>
              <a:rPr lang="en-US"/>
              <a:t>presentation title</a:t>
            </a:r>
            <a:endParaRPr lang="en-US" dirty="0"/>
          </a:p>
        </p:txBody>
      </p:sp>
      <p:pic>
        <p:nvPicPr>
          <p:cNvPr id="3074" name="Picture 2" descr="Full-Thickness (Third- and Fourth-Degree) Burns | WoundSource">
            <a:extLst>
              <a:ext uri="{FF2B5EF4-FFF2-40B4-BE49-F238E27FC236}">
                <a16:creationId xmlns:a16="http://schemas.microsoft.com/office/drawing/2014/main" id="{1EFB7EA8-2F71-4115-9DE8-9FBA287507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912" y="1828367"/>
            <a:ext cx="10987464" cy="479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3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1CF1-095A-4206-9B63-E5B98830FC29}"/>
              </a:ext>
            </a:extLst>
          </p:cNvPr>
          <p:cNvSpPr>
            <a:spLocks noGrp="1"/>
          </p:cNvSpPr>
          <p:nvPr>
            <p:ph type="title"/>
          </p:nvPr>
        </p:nvSpPr>
        <p:spPr>
          <a:xfrm>
            <a:off x="1032711" y="2349263"/>
            <a:ext cx="5484796" cy="2069432"/>
          </a:xfrm>
        </p:spPr>
        <p:txBody>
          <a:bodyPr/>
          <a:lstStyle/>
          <a:p>
            <a:br>
              <a:rPr lang="en-US" dirty="0"/>
            </a:br>
            <a:r>
              <a:rPr lang="en-US" dirty="0"/>
              <a:t>5 STEP OFWOND ASSESSMENT</a:t>
            </a:r>
            <a:endParaRPr lang="th-TH" dirty="0"/>
          </a:p>
        </p:txBody>
      </p:sp>
      <p:sp>
        <p:nvSpPr>
          <p:cNvPr id="4" name="Slide Number Placeholder 3">
            <a:extLst>
              <a:ext uri="{FF2B5EF4-FFF2-40B4-BE49-F238E27FC236}">
                <a16:creationId xmlns:a16="http://schemas.microsoft.com/office/drawing/2014/main" id="{0E7EBC9D-9473-41B7-8B9D-FB7646AC9354}"/>
              </a:ext>
            </a:extLst>
          </p:cNvPr>
          <p:cNvSpPr>
            <a:spLocks noGrp="1"/>
          </p:cNvSpPr>
          <p:nvPr>
            <p:ph type="sldNum" sz="quarter" idx="11"/>
          </p:nvPr>
        </p:nvSpPr>
        <p:spPr/>
        <p:txBody>
          <a:bodyPr/>
          <a:lstStyle/>
          <a:p>
            <a:fld id="{75DF2D63-3FF5-D547-96B9-BE9CCD1ABA58}" type="slidenum">
              <a:rPr lang="en-US" smtClean="0"/>
              <a:t>15</a:t>
            </a:fld>
            <a:endParaRPr lang="en-US" dirty="0"/>
          </a:p>
        </p:txBody>
      </p:sp>
      <p:sp>
        <p:nvSpPr>
          <p:cNvPr id="5" name="Footer Placeholder 4">
            <a:extLst>
              <a:ext uri="{FF2B5EF4-FFF2-40B4-BE49-F238E27FC236}">
                <a16:creationId xmlns:a16="http://schemas.microsoft.com/office/drawing/2014/main" id="{4D5305B2-5DC6-45AF-9A8D-DA2734FF376E}"/>
              </a:ext>
            </a:extLst>
          </p:cNvPr>
          <p:cNvSpPr>
            <a:spLocks noGrp="1"/>
          </p:cNvSpPr>
          <p:nvPr>
            <p:ph type="ftr" sz="quarter" idx="12"/>
          </p:nvPr>
        </p:nvSpPr>
        <p:spPr/>
        <p:txBody>
          <a:bodyPr/>
          <a:lstStyle/>
          <a:p>
            <a:r>
              <a:rPr lang="en-US"/>
              <a:t>presentation title</a:t>
            </a:r>
            <a:endParaRPr lang="en-US" dirty="0"/>
          </a:p>
        </p:txBody>
      </p:sp>
      <p:pic>
        <p:nvPicPr>
          <p:cNvPr id="4098" name="Picture 2" descr="Wound Care: A Guide to Practice for Healthcare Professionals">
            <a:extLst>
              <a:ext uri="{FF2B5EF4-FFF2-40B4-BE49-F238E27FC236}">
                <a16:creationId xmlns:a16="http://schemas.microsoft.com/office/drawing/2014/main" id="{494AE50D-E8C9-44C3-BC7C-863E9C47C6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2905" y="78400"/>
            <a:ext cx="4111802" cy="661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0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EF78B-FA1B-4238-BC14-F0524E2EC747}"/>
              </a:ext>
            </a:extLst>
          </p:cNvPr>
          <p:cNvSpPr>
            <a:spLocks noGrp="1"/>
          </p:cNvSpPr>
          <p:nvPr>
            <p:ph type="title"/>
          </p:nvPr>
        </p:nvSpPr>
        <p:spPr>
          <a:xfrm>
            <a:off x="877824" y="2748288"/>
            <a:ext cx="3857644" cy="1279358"/>
          </a:xfrm>
        </p:spPr>
        <p:txBody>
          <a:bodyPr/>
          <a:lstStyle/>
          <a:p>
            <a:r>
              <a:rPr lang="en-US" sz="3600" dirty="0">
                <a:latin typeface="Angsana New" panose="02020603050405020304" pitchFamily="18" charset="-34"/>
                <a:cs typeface="Angsana New" panose="02020603050405020304" pitchFamily="18" charset="-34"/>
              </a:rPr>
              <a:t>Best practice in </a:t>
            </a:r>
            <a:br>
              <a:rPr lang="en-US" sz="3600" dirty="0">
                <a:latin typeface="Angsana New" panose="02020603050405020304" pitchFamily="18" charset="-34"/>
                <a:cs typeface="Angsana New" panose="02020603050405020304" pitchFamily="18" charset="-34"/>
              </a:rPr>
            </a:br>
            <a:r>
              <a:rPr lang="en-US" sz="3600" dirty="0">
                <a:latin typeface="Angsana New" panose="02020603050405020304" pitchFamily="18" charset="-34"/>
                <a:cs typeface="Angsana New" panose="02020603050405020304" pitchFamily="18" charset="-34"/>
              </a:rPr>
              <a:t>wound assessment</a:t>
            </a:r>
            <a:endParaRPr lang="th-TH" sz="36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59E2B657-177C-4D69-A458-A2BA605BB962}"/>
              </a:ext>
            </a:extLst>
          </p:cNvPr>
          <p:cNvSpPr>
            <a:spLocks noGrp="1"/>
          </p:cNvSpPr>
          <p:nvPr>
            <p:ph type="sldNum" sz="quarter" idx="11"/>
          </p:nvPr>
        </p:nvSpPr>
        <p:spPr/>
        <p:txBody>
          <a:bodyPr/>
          <a:lstStyle/>
          <a:p>
            <a:fld id="{75DF2D63-3FF5-D547-96B9-BE9CCD1ABA58}" type="slidenum">
              <a:rPr lang="en-US" smtClean="0"/>
              <a:t>16</a:t>
            </a:fld>
            <a:endParaRPr lang="en-US" dirty="0"/>
          </a:p>
        </p:txBody>
      </p:sp>
      <p:sp>
        <p:nvSpPr>
          <p:cNvPr id="5" name="Footer Placeholder 4">
            <a:extLst>
              <a:ext uri="{FF2B5EF4-FFF2-40B4-BE49-F238E27FC236}">
                <a16:creationId xmlns:a16="http://schemas.microsoft.com/office/drawing/2014/main" id="{CC3FDAB9-5154-4E31-BFD8-4ED1650E1F85}"/>
              </a:ext>
            </a:extLst>
          </p:cNvPr>
          <p:cNvSpPr>
            <a:spLocks noGrp="1"/>
          </p:cNvSpPr>
          <p:nvPr>
            <p:ph type="ftr" sz="quarter" idx="12"/>
          </p:nvPr>
        </p:nvSpPr>
        <p:spPr/>
        <p:txBody>
          <a:bodyPr/>
          <a:lstStyle/>
          <a:p>
            <a:r>
              <a:rPr lang="en-US"/>
              <a:t>presentation title</a:t>
            </a:r>
            <a:endParaRPr lang="en-US" dirty="0"/>
          </a:p>
        </p:txBody>
      </p:sp>
      <p:pic>
        <p:nvPicPr>
          <p:cNvPr id="5122" name="Picture 2" descr="Best practice in wound assessment">
            <a:extLst>
              <a:ext uri="{FF2B5EF4-FFF2-40B4-BE49-F238E27FC236}">
                <a16:creationId xmlns:a16="http://schemas.microsoft.com/office/drawing/2014/main" id="{CC18C28B-F5F0-4415-936B-5D368B57FC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31521" y="246797"/>
            <a:ext cx="6826341" cy="62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1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15FB-5516-4074-A937-7AF239F692B3}"/>
              </a:ext>
            </a:extLst>
          </p:cNvPr>
          <p:cNvSpPr>
            <a:spLocks noGrp="1"/>
          </p:cNvSpPr>
          <p:nvPr>
            <p:ph type="title"/>
          </p:nvPr>
        </p:nvSpPr>
        <p:spPr>
          <a:xfrm>
            <a:off x="1287178" y="166603"/>
            <a:ext cx="5452712" cy="1379621"/>
          </a:xfrm>
        </p:spPr>
        <p:txBody>
          <a:bodyPr/>
          <a:lstStyle/>
          <a:p>
            <a:r>
              <a:rPr lang="en-US" sz="6000" dirty="0">
                <a:latin typeface="Angsana New" panose="02020603050405020304" pitchFamily="18" charset="-34"/>
                <a:cs typeface="Angsana New" panose="02020603050405020304" pitchFamily="18" charset="-34"/>
              </a:rPr>
              <a:t>Burn assessment</a:t>
            </a:r>
            <a:endParaRPr lang="th-TH" sz="60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7EB0C5F4-9D8D-4348-BF48-777B3BD2E291}"/>
              </a:ext>
            </a:extLst>
          </p:cNvPr>
          <p:cNvSpPr>
            <a:spLocks noGrp="1"/>
          </p:cNvSpPr>
          <p:nvPr>
            <p:ph type="sldNum" sz="quarter" idx="11"/>
          </p:nvPr>
        </p:nvSpPr>
        <p:spPr/>
        <p:txBody>
          <a:bodyPr/>
          <a:lstStyle/>
          <a:p>
            <a:fld id="{75DF2D63-3FF5-D547-96B9-BE9CCD1ABA58}" type="slidenum">
              <a:rPr lang="en-US" smtClean="0"/>
              <a:t>17</a:t>
            </a:fld>
            <a:endParaRPr lang="en-US" dirty="0"/>
          </a:p>
        </p:txBody>
      </p:sp>
      <p:sp>
        <p:nvSpPr>
          <p:cNvPr id="5" name="Footer Placeholder 4">
            <a:extLst>
              <a:ext uri="{FF2B5EF4-FFF2-40B4-BE49-F238E27FC236}">
                <a16:creationId xmlns:a16="http://schemas.microsoft.com/office/drawing/2014/main" id="{679B70FE-3674-436C-BFC0-55591608CE09}"/>
              </a:ext>
            </a:extLst>
          </p:cNvPr>
          <p:cNvSpPr>
            <a:spLocks noGrp="1"/>
          </p:cNvSpPr>
          <p:nvPr>
            <p:ph type="ftr" sz="quarter" idx="12"/>
          </p:nvPr>
        </p:nvSpPr>
        <p:spPr/>
        <p:txBody>
          <a:bodyPr/>
          <a:lstStyle/>
          <a:p>
            <a:r>
              <a:rPr lang="en-US"/>
              <a:t>presentation title</a:t>
            </a:r>
            <a:endParaRPr lang="en-US" dirty="0"/>
          </a:p>
        </p:txBody>
      </p:sp>
      <p:pic>
        <p:nvPicPr>
          <p:cNvPr id="1026" name="Picture 2">
            <a:extLst>
              <a:ext uri="{FF2B5EF4-FFF2-40B4-BE49-F238E27FC236}">
                <a16:creationId xmlns:a16="http://schemas.microsoft.com/office/drawing/2014/main" id="{0925A62D-3CEA-4BB8-905B-C648B64AB6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3116" y="109696"/>
            <a:ext cx="4652211" cy="6638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n Resuscitation and Early Management: Background, Pathophysiology,  Initial Evaluation and Treatment">
            <a:extLst>
              <a:ext uri="{FF2B5EF4-FFF2-40B4-BE49-F238E27FC236}">
                <a16:creationId xmlns:a16="http://schemas.microsoft.com/office/drawing/2014/main" id="{BB03BA70-B269-4815-B8EE-060B99027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00" y="942655"/>
            <a:ext cx="6472144" cy="580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2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E47B-19EC-4DEC-9F66-AB732325B6CE}"/>
              </a:ext>
            </a:extLst>
          </p:cNvPr>
          <p:cNvSpPr>
            <a:spLocks noGrp="1"/>
          </p:cNvSpPr>
          <p:nvPr>
            <p:ph type="title"/>
          </p:nvPr>
        </p:nvSpPr>
        <p:spPr>
          <a:xfrm>
            <a:off x="1188720" y="3162367"/>
            <a:ext cx="2812821" cy="525379"/>
          </a:xfrm>
        </p:spPr>
        <p:txBody>
          <a:bodyPr/>
          <a:lstStyle/>
          <a:p>
            <a:r>
              <a:rPr lang="en-US" dirty="0"/>
              <a:t>Degree</a:t>
            </a:r>
            <a:br>
              <a:rPr lang="en-US" dirty="0"/>
            </a:br>
            <a:r>
              <a:rPr lang="en-US" dirty="0"/>
              <a:t> burn</a:t>
            </a:r>
            <a:endParaRPr lang="th-TH" dirty="0"/>
          </a:p>
        </p:txBody>
      </p:sp>
      <p:sp>
        <p:nvSpPr>
          <p:cNvPr id="4" name="Slide Number Placeholder 3">
            <a:extLst>
              <a:ext uri="{FF2B5EF4-FFF2-40B4-BE49-F238E27FC236}">
                <a16:creationId xmlns:a16="http://schemas.microsoft.com/office/drawing/2014/main" id="{5316E7CD-2328-4733-ACC9-EF257580F0C1}"/>
              </a:ext>
            </a:extLst>
          </p:cNvPr>
          <p:cNvSpPr>
            <a:spLocks noGrp="1"/>
          </p:cNvSpPr>
          <p:nvPr>
            <p:ph type="sldNum" sz="quarter" idx="11"/>
          </p:nvPr>
        </p:nvSpPr>
        <p:spPr/>
        <p:txBody>
          <a:bodyPr/>
          <a:lstStyle/>
          <a:p>
            <a:fld id="{75DF2D63-3FF5-D547-96B9-BE9CCD1ABA58}" type="slidenum">
              <a:rPr lang="en-US" smtClean="0"/>
              <a:t>18</a:t>
            </a:fld>
            <a:endParaRPr lang="en-US" dirty="0"/>
          </a:p>
        </p:txBody>
      </p:sp>
      <p:sp>
        <p:nvSpPr>
          <p:cNvPr id="5" name="Footer Placeholder 4">
            <a:extLst>
              <a:ext uri="{FF2B5EF4-FFF2-40B4-BE49-F238E27FC236}">
                <a16:creationId xmlns:a16="http://schemas.microsoft.com/office/drawing/2014/main" id="{158BE143-BF14-4C60-84D9-CDCE6CCBD35A}"/>
              </a:ext>
            </a:extLst>
          </p:cNvPr>
          <p:cNvSpPr>
            <a:spLocks noGrp="1"/>
          </p:cNvSpPr>
          <p:nvPr>
            <p:ph type="ftr" sz="quarter" idx="12"/>
          </p:nvPr>
        </p:nvSpPr>
        <p:spPr/>
        <p:txBody>
          <a:bodyPr/>
          <a:lstStyle/>
          <a:p>
            <a:r>
              <a:rPr lang="en-US"/>
              <a:t>presentation title</a:t>
            </a:r>
            <a:endParaRPr lang="en-US" dirty="0"/>
          </a:p>
        </p:txBody>
      </p:sp>
      <p:pic>
        <p:nvPicPr>
          <p:cNvPr id="2050" name="Picture 2" descr="Burns: MedlinePlus Medical Encyclopedia Image">
            <a:extLst>
              <a:ext uri="{FF2B5EF4-FFF2-40B4-BE49-F238E27FC236}">
                <a16:creationId xmlns:a16="http://schemas.microsoft.com/office/drawing/2014/main" id="{8D45D06F-6393-4C07-8236-9E80968F7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541" y="245111"/>
            <a:ext cx="7949865" cy="635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91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EF96-31D6-4C57-9235-A77124A3A508}"/>
              </a:ext>
            </a:extLst>
          </p:cNvPr>
          <p:cNvSpPr>
            <a:spLocks noGrp="1"/>
          </p:cNvSpPr>
          <p:nvPr>
            <p:ph type="title"/>
          </p:nvPr>
        </p:nvSpPr>
        <p:spPr/>
        <p:txBody>
          <a:bodyPr/>
          <a:lstStyle/>
          <a:p>
            <a:r>
              <a:rPr lang="en-US" dirty="0"/>
              <a:t>BLADES &amp; HANDLE</a:t>
            </a:r>
            <a:endParaRPr lang="th-TH" dirty="0"/>
          </a:p>
        </p:txBody>
      </p:sp>
      <p:sp>
        <p:nvSpPr>
          <p:cNvPr id="4" name="Slide Number Placeholder 3">
            <a:extLst>
              <a:ext uri="{FF2B5EF4-FFF2-40B4-BE49-F238E27FC236}">
                <a16:creationId xmlns:a16="http://schemas.microsoft.com/office/drawing/2014/main" id="{1C8D831A-52ED-405B-BF53-E00CD4DF19BC}"/>
              </a:ext>
            </a:extLst>
          </p:cNvPr>
          <p:cNvSpPr>
            <a:spLocks noGrp="1"/>
          </p:cNvSpPr>
          <p:nvPr>
            <p:ph type="sldNum" sz="quarter" idx="11"/>
          </p:nvPr>
        </p:nvSpPr>
        <p:spPr/>
        <p:txBody>
          <a:bodyPr/>
          <a:lstStyle/>
          <a:p>
            <a:fld id="{75DF2D63-3FF5-D547-96B9-BE9CCD1ABA58}" type="slidenum">
              <a:rPr lang="en-US" smtClean="0"/>
              <a:t>19</a:t>
            </a:fld>
            <a:endParaRPr lang="en-US" dirty="0"/>
          </a:p>
        </p:txBody>
      </p:sp>
      <p:sp>
        <p:nvSpPr>
          <p:cNvPr id="5" name="Footer Placeholder 4">
            <a:extLst>
              <a:ext uri="{FF2B5EF4-FFF2-40B4-BE49-F238E27FC236}">
                <a16:creationId xmlns:a16="http://schemas.microsoft.com/office/drawing/2014/main" id="{F9806A39-5416-4874-BF1E-FE23C5902481}"/>
              </a:ext>
            </a:extLst>
          </p:cNvPr>
          <p:cNvSpPr>
            <a:spLocks noGrp="1"/>
          </p:cNvSpPr>
          <p:nvPr>
            <p:ph type="ftr" sz="quarter" idx="12"/>
          </p:nvPr>
        </p:nvSpPr>
        <p:spPr/>
        <p:txBody>
          <a:bodyPr/>
          <a:lstStyle/>
          <a:p>
            <a:r>
              <a:rPr lang="en-US"/>
              <a:t>presentation title</a:t>
            </a:r>
            <a:endParaRPr lang="en-US" dirty="0"/>
          </a:p>
        </p:txBody>
      </p:sp>
      <p:pic>
        <p:nvPicPr>
          <p:cNvPr id="12290" name="Picture 2" descr="ใบมีดผ่าตัดเบอร์ 11 - Scalpel Blades No.11 ยี่ห้อ Feather (100 pcs/box) -  Plant Tissue Culture Supplies by SAC SCI-ENG">
            <a:extLst>
              <a:ext uri="{FF2B5EF4-FFF2-40B4-BE49-F238E27FC236}">
                <a16:creationId xmlns:a16="http://schemas.microsoft.com/office/drawing/2014/main" id="{A6E4F711-3F5E-4C13-B5FB-ED25A78667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4980" y="1895475"/>
            <a:ext cx="4962525" cy="49625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ai Scalpel Blades No.11 - SSS Australia | SSS Australia Medical Supplies,  Equipment &amp; Consumables">
            <a:extLst>
              <a:ext uri="{FF2B5EF4-FFF2-40B4-BE49-F238E27FC236}">
                <a16:creationId xmlns:a16="http://schemas.microsoft.com/office/drawing/2014/main" id="{21402EF8-8368-4871-9F11-AAC14581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1895475"/>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5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7B3A3C-6AB3-41F9-9BD2-D555C260CDA8}"/>
              </a:ext>
            </a:extLst>
          </p:cNvPr>
          <p:cNvSpPr>
            <a:spLocks noGrp="1"/>
          </p:cNvSpPr>
          <p:nvPr>
            <p:ph type="sldNum" sz="quarter" idx="11"/>
          </p:nvPr>
        </p:nvSpPr>
        <p:spPr/>
        <p:txBody>
          <a:bodyPr/>
          <a:lstStyle/>
          <a:p>
            <a:fld id="{75DF2D63-3FF5-D547-96B9-BE9CCD1ABA58}" type="slidenum">
              <a:rPr lang="en-US" smtClean="0"/>
              <a:t>2</a:t>
            </a:fld>
            <a:endParaRPr lang="en-US" dirty="0"/>
          </a:p>
        </p:txBody>
      </p:sp>
      <p:sp>
        <p:nvSpPr>
          <p:cNvPr id="5" name="Footer Placeholder 4">
            <a:extLst>
              <a:ext uri="{FF2B5EF4-FFF2-40B4-BE49-F238E27FC236}">
                <a16:creationId xmlns:a16="http://schemas.microsoft.com/office/drawing/2014/main" id="{5F7789C2-E5DA-412C-A5C2-53E039E8551D}"/>
              </a:ext>
            </a:extLst>
          </p:cNvPr>
          <p:cNvSpPr>
            <a:spLocks noGrp="1"/>
          </p:cNvSpPr>
          <p:nvPr>
            <p:ph type="ftr" sz="quarter" idx="12"/>
          </p:nvPr>
        </p:nvSpPr>
        <p:spPr/>
        <p:txBody>
          <a:bodyPr/>
          <a:lstStyle/>
          <a:p>
            <a:r>
              <a:rPr lang="en-US"/>
              <a:t>presentation title</a:t>
            </a:r>
            <a:endParaRPr lang="en-US" dirty="0"/>
          </a:p>
        </p:txBody>
      </p:sp>
      <p:pic>
        <p:nvPicPr>
          <p:cNvPr id="4098" name="Picture 2" descr="Structure of the human skin. Layers and cells Stock Vector Image &amp; Art -  Alamy">
            <a:extLst>
              <a:ext uri="{FF2B5EF4-FFF2-40B4-BE49-F238E27FC236}">
                <a16:creationId xmlns:a16="http://schemas.microsoft.com/office/drawing/2014/main" id="{AF22D8AD-FE93-4CC4-B24B-8E5B3EE431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296" y="286639"/>
            <a:ext cx="8226909" cy="632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0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F30243-01D2-4D45-A2CD-035010F16B87}"/>
              </a:ext>
            </a:extLst>
          </p:cNvPr>
          <p:cNvSpPr>
            <a:spLocks noGrp="1"/>
          </p:cNvSpPr>
          <p:nvPr>
            <p:ph type="sldNum" sz="quarter" idx="11"/>
          </p:nvPr>
        </p:nvSpPr>
        <p:spPr/>
        <p:txBody>
          <a:bodyPr/>
          <a:lstStyle/>
          <a:p>
            <a:fld id="{75DF2D63-3FF5-D547-96B9-BE9CCD1ABA58}" type="slidenum">
              <a:rPr lang="en-US" smtClean="0"/>
              <a:t>20</a:t>
            </a:fld>
            <a:endParaRPr lang="en-US" dirty="0"/>
          </a:p>
        </p:txBody>
      </p:sp>
      <p:sp>
        <p:nvSpPr>
          <p:cNvPr id="5" name="Footer Placeholder 4">
            <a:extLst>
              <a:ext uri="{FF2B5EF4-FFF2-40B4-BE49-F238E27FC236}">
                <a16:creationId xmlns:a16="http://schemas.microsoft.com/office/drawing/2014/main" id="{ECD449EB-ADD2-434B-B0CE-EBDE7E572F8F}"/>
              </a:ext>
            </a:extLst>
          </p:cNvPr>
          <p:cNvSpPr>
            <a:spLocks noGrp="1"/>
          </p:cNvSpPr>
          <p:nvPr>
            <p:ph type="ftr" sz="quarter" idx="12"/>
          </p:nvPr>
        </p:nvSpPr>
        <p:spPr/>
        <p:txBody>
          <a:bodyPr/>
          <a:lstStyle/>
          <a:p>
            <a:r>
              <a:rPr lang="en-US"/>
              <a:t>presentation title</a:t>
            </a:r>
            <a:endParaRPr lang="en-US" dirty="0"/>
          </a:p>
        </p:txBody>
      </p:sp>
      <p:pic>
        <p:nvPicPr>
          <p:cNvPr id="5126" name="Picture 6" descr="Laceration Repair: Methods and Suture Selection - EB Medicine">
            <a:extLst>
              <a:ext uri="{FF2B5EF4-FFF2-40B4-BE49-F238E27FC236}">
                <a16:creationId xmlns:a16="http://schemas.microsoft.com/office/drawing/2014/main" id="{D6E268E1-15BD-497B-9D50-F2C6472821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4199" y="818147"/>
            <a:ext cx="11095163" cy="569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32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0001D0-946F-4640-A36F-A51AB0BA29FA}"/>
              </a:ext>
            </a:extLst>
          </p:cNvPr>
          <p:cNvSpPr>
            <a:spLocks noGrp="1"/>
          </p:cNvSpPr>
          <p:nvPr>
            <p:ph type="sldNum" sz="quarter" idx="11"/>
          </p:nvPr>
        </p:nvSpPr>
        <p:spPr/>
        <p:txBody>
          <a:bodyPr/>
          <a:lstStyle/>
          <a:p>
            <a:fld id="{75DF2D63-3FF5-D547-96B9-BE9CCD1ABA58}" type="slidenum">
              <a:rPr lang="en-US" smtClean="0"/>
              <a:t>21</a:t>
            </a:fld>
            <a:endParaRPr lang="en-US" dirty="0"/>
          </a:p>
        </p:txBody>
      </p:sp>
      <p:sp>
        <p:nvSpPr>
          <p:cNvPr id="5" name="Footer Placeholder 4">
            <a:extLst>
              <a:ext uri="{FF2B5EF4-FFF2-40B4-BE49-F238E27FC236}">
                <a16:creationId xmlns:a16="http://schemas.microsoft.com/office/drawing/2014/main" id="{499D3DCA-62FA-4618-8DD3-A34FF6058D9B}"/>
              </a:ext>
            </a:extLst>
          </p:cNvPr>
          <p:cNvSpPr>
            <a:spLocks noGrp="1"/>
          </p:cNvSpPr>
          <p:nvPr>
            <p:ph type="ftr" sz="quarter" idx="12"/>
          </p:nvPr>
        </p:nvSpPr>
        <p:spPr/>
        <p:txBody>
          <a:bodyPr/>
          <a:lstStyle/>
          <a:p>
            <a:r>
              <a:rPr lang="en-US"/>
              <a:t>presentation title</a:t>
            </a:r>
            <a:endParaRPr lang="en-US" dirty="0"/>
          </a:p>
        </p:txBody>
      </p:sp>
      <p:pic>
        <p:nvPicPr>
          <p:cNvPr id="11268" name="Picture 4" descr="Suture – MedQ">
            <a:extLst>
              <a:ext uri="{FF2B5EF4-FFF2-40B4-BE49-F238E27FC236}">
                <a16:creationId xmlns:a16="http://schemas.microsoft.com/office/drawing/2014/main" id="{438AEA60-BD8A-4E53-821E-2956754B7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554289"/>
            <a:ext cx="5557587" cy="555758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D5484D18-DD3B-44CA-8B05-E0CB5339D88C}"/>
              </a:ext>
            </a:extLst>
          </p:cNvPr>
          <p:cNvSpPr>
            <a:spLocks noGrp="1"/>
          </p:cNvSpPr>
          <p:nvPr>
            <p:ph idx="1"/>
          </p:nvPr>
        </p:nvSpPr>
        <p:spPr/>
        <p:txBody>
          <a:bodyPr/>
          <a:lstStyle/>
          <a:p>
            <a:endParaRPr lang="th-TH"/>
          </a:p>
        </p:txBody>
      </p:sp>
      <p:pic>
        <p:nvPicPr>
          <p:cNvPr id="11272" name="Picture 8" descr="Top Grade Surgical Absorbable/non-absorbable Suture - Buy Surgical  Absorbable Suture,Non-absorbable Suture,Surgical Suture Product on  Alibaba.com">
            <a:extLst>
              <a:ext uri="{FF2B5EF4-FFF2-40B4-BE49-F238E27FC236}">
                <a16:creationId xmlns:a16="http://schemas.microsoft.com/office/drawing/2014/main" id="{CA34408A-C9B8-4779-897B-5B2351583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307" y="606758"/>
            <a:ext cx="5258551" cy="550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2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CFFC-A7C1-43C6-A096-05D767E5EF55}"/>
              </a:ext>
            </a:extLst>
          </p:cNvPr>
          <p:cNvSpPr>
            <a:spLocks noGrp="1"/>
          </p:cNvSpPr>
          <p:nvPr>
            <p:ph type="title"/>
          </p:nvPr>
        </p:nvSpPr>
        <p:spPr>
          <a:xfrm>
            <a:off x="1680210" y="599740"/>
            <a:ext cx="3864543" cy="946484"/>
          </a:xfrm>
        </p:spPr>
        <p:txBody>
          <a:bodyPr/>
          <a:lstStyle/>
          <a:p>
            <a:r>
              <a:rPr lang="en-US" dirty="0"/>
              <a:t>TYPES OF SUTURES</a:t>
            </a:r>
            <a:endParaRPr lang="th-TH" dirty="0"/>
          </a:p>
        </p:txBody>
      </p:sp>
      <p:sp>
        <p:nvSpPr>
          <p:cNvPr id="4" name="Slide Number Placeholder 3">
            <a:extLst>
              <a:ext uri="{FF2B5EF4-FFF2-40B4-BE49-F238E27FC236}">
                <a16:creationId xmlns:a16="http://schemas.microsoft.com/office/drawing/2014/main" id="{E8D8C39C-EEFA-462C-946C-7B5FEB20BD7B}"/>
              </a:ext>
            </a:extLst>
          </p:cNvPr>
          <p:cNvSpPr>
            <a:spLocks noGrp="1"/>
          </p:cNvSpPr>
          <p:nvPr>
            <p:ph type="sldNum" sz="quarter" idx="11"/>
          </p:nvPr>
        </p:nvSpPr>
        <p:spPr/>
        <p:txBody>
          <a:bodyPr/>
          <a:lstStyle/>
          <a:p>
            <a:fld id="{75DF2D63-3FF5-D547-96B9-BE9CCD1ABA58}" type="slidenum">
              <a:rPr lang="en-US" smtClean="0"/>
              <a:t>22</a:t>
            </a:fld>
            <a:endParaRPr lang="en-US" dirty="0"/>
          </a:p>
        </p:txBody>
      </p:sp>
      <p:sp>
        <p:nvSpPr>
          <p:cNvPr id="5" name="Footer Placeholder 4">
            <a:extLst>
              <a:ext uri="{FF2B5EF4-FFF2-40B4-BE49-F238E27FC236}">
                <a16:creationId xmlns:a16="http://schemas.microsoft.com/office/drawing/2014/main" id="{CA86D1CD-54EB-47B2-9F72-1215949E7F38}"/>
              </a:ext>
            </a:extLst>
          </p:cNvPr>
          <p:cNvSpPr>
            <a:spLocks noGrp="1"/>
          </p:cNvSpPr>
          <p:nvPr>
            <p:ph type="ftr" sz="quarter" idx="12"/>
          </p:nvPr>
        </p:nvSpPr>
        <p:spPr/>
        <p:txBody>
          <a:bodyPr/>
          <a:lstStyle/>
          <a:p>
            <a:r>
              <a:rPr lang="en-US"/>
              <a:t>presentation title</a:t>
            </a:r>
            <a:endParaRPr lang="en-US" dirty="0"/>
          </a:p>
        </p:txBody>
      </p:sp>
      <p:pic>
        <p:nvPicPr>
          <p:cNvPr id="6146" name="Picture 2" descr="Nurse's Notes: Understanding Different Types of Sutures – The Nurse Wanderer">
            <a:extLst>
              <a:ext uri="{FF2B5EF4-FFF2-40B4-BE49-F238E27FC236}">
                <a16:creationId xmlns:a16="http://schemas.microsoft.com/office/drawing/2014/main" id="{5C80E9C0-0EF3-46E9-BA27-C2B91D0407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49046"/>
            <a:ext cx="5557816" cy="65599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is57, Author at Department of Obstetrics and Gynecology Faculty of  Medicine Chiang Mai University - Page 66 of 152">
            <a:extLst>
              <a:ext uri="{FF2B5EF4-FFF2-40B4-BE49-F238E27FC236}">
                <a16:creationId xmlns:a16="http://schemas.microsoft.com/office/drawing/2014/main" id="{F92FBE52-FC81-4D6E-8CCF-D14735CE9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012" y="2937209"/>
            <a:ext cx="37338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928F-0D4A-4C26-9E37-950B4B3BD452}"/>
              </a:ext>
            </a:extLst>
          </p:cNvPr>
          <p:cNvSpPr>
            <a:spLocks noGrp="1"/>
          </p:cNvSpPr>
          <p:nvPr>
            <p:ph type="title"/>
          </p:nvPr>
        </p:nvSpPr>
        <p:spPr/>
        <p:txBody>
          <a:bodyPr/>
          <a:lstStyle/>
          <a:p>
            <a:r>
              <a:rPr lang="en-US" dirty="0"/>
              <a:t>SUTURING TECHNIQES</a:t>
            </a:r>
            <a:endParaRPr lang="th-TH" dirty="0"/>
          </a:p>
        </p:txBody>
      </p:sp>
      <p:sp>
        <p:nvSpPr>
          <p:cNvPr id="4" name="Slide Number Placeholder 3">
            <a:extLst>
              <a:ext uri="{FF2B5EF4-FFF2-40B4-BE49-F238E27FC236}">
                <a16:creationId xmlns:a16="http://schemas.microsoft.com/office/drawing/2014/main" id="{09C90B4E-CBD1-4119-8C14-43E076A4CFDC}"/>
              </a:ext>
            </a:extLst>
          </p:cNvPr>
          <p:cNvSpPr>
            <a:spLocks noGrp="1"/>
          </p:cNvSpPr>
          <p:nvPr>
            <p:ph type="sldNum" sz="quarter" idx="11"/>
          </p:nvPr>
        </p:nvSpPr>
        <p:spPr/>
        <p:txBody>
          <a:bodyPr/>
          <a:lstStyle/>
          <a:p>
            <a:fld id="{75DF2D63-3FF5-D547-96B9-BE9CCD1ABA58}" type="slidenum">
              <a:rPr lang="en-US" smtClean="0"/>
              <a:t>23</a:t>
            </a:fld>
            <a:endParaRPr lang="en-US" dirty="0"/>
          </a:p>
        </p:txBody>
      </p:sp>
      <p:sp>
        <p:nvSpPr>
          <p:cNvPr id="5" name="Footer Placeholder 4">
            <a:extLst>
              <a:ext uri="{FF2B5EF4-FFF2-40B4-BE49-F238E27FC236}">
                <a16:creationId xmlns:a16="http://schemas.microsoft.com/office/drawing/2014/main" id="{EDB8EA22-A5D9-40B4-AAA5-FB8B26514A73}"/>
              </a:ext>
            </a:extLst>
          </p:cNvPr>
          <p:cNvSpPr>
            <a:spLocks noGrp="1"/>
          </p:cNvSpPr>
          <p:nvPr>
            <p:ph type="ftr" sz="quarter" idx="12"/>
          </p:nvPr>
        </p:nvSpPr>
        <p:spPr/>
        <p:txBody>
          <a:bodyPr/>
          <a:lstStyle/>
          <a:p>
            <a:r>
              <a:rPr lang="en-US"/>
              <a:t>presentation title</a:t>
            </a:r>
            <a:endParaRPr lang="en-US" dirty="0"/>
          </a:p>
        </p:txBody>
      </p:sp>
      <p:pic>
        <p:nvPicPr>
          <p:cNvPr id="7170" name="Picture 2" descr="Suturing techniques | GMD GROUP">
            <a:extLst>
              <a:ext uri="{FF2B5EF4-FFF2-40B4-BE49-F238E27FC236}">
                <a16:creationId xmlns:a16="http://schemas.microsoft.com/office/drawing/2014/main" id="{9952EA6B-2A95-4DC0-92BB-4B9A9869C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2269712"/>
            <a:ext cx="5473982" cy="34308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URGICAL SUTURE CHARACTERISTICS' TERMINOLOGY – Katsan Medical Devices">
            <a:extLst>
              <a:ext uri="{FF2B5EF4-FFF2-40B4-BE49-F238E27FC236}">
                <a16:creationId xmlns:a16="http://schemas.microsoft.com/office/drawing/2014/main" id="{82D3BA99-CBC6-4268-8A09-C08261F5964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2069432"/>
            <a:ext cx="5456655" cy="36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0DD1B-F500-4D8D-AA50-4E7EBD29C15F}"/>
              </a:ext>
            </a:extLst>
          </p:cNvPr>
          <p:cNvSpPr>
            <a:spLocks noGrp="1"/>
          </p:cNvSpPr>
          <p:nvPr>
            <p:ph type="sldNum" sz="quarter" idx="11"/>
          </p:nvPr>
        </p:nvSpPr>
        <p:spPr/>
        <p:txBody>
          <a:bodyPr/>
          <a:lstStyle/>
          <a:p>
            <a:fld id="{75DF2D63-3FF5-D547-96B9-BE9CCD1ABA58}" type="slidenum">
              <a:rPr lang="en-US" smtClean="0"/>
              <a:t>24</a:t>
            </a:fld>
            <a:endParaRPr lang="en-US" dirty="0"/>
          </a:p>
        </p:txBody>
      </p:sp>
      <p:sp>
        <p:nvSpPr>
          <p:cNvPr id="5" name="Footer Placeholder 4">
            <a:extLst>
              <a:ext uri="{FF2B5EF4-FFF2-40B4-BE49-F238E27FC236}">
                <a16:creationId xmlns:a16="http://schemas.microsoft.com/office/drawing/2014/main" id="{6AE0162F-D014-4B6D-BA56-F3877E37BC55}"/>
              </a:ext>
            </a:extLst>
          </p:cNvPr>
          <p:cNvSpPr>
            <a:spLocks noGrp="1"/>
          </p:cNvSpPr>
          <p:nvPr>
            <p:ph type="ftr" sz="quarter" idx="12"/>
          </p:nvPr>
        </p:nvSpPr>
        <p:spPr/>
        <p:txBody>
          <a:bodyPr/>
          <a:lstStyle/>
          <a:p>
            <a:r>
              <a:rPr lang="en-US"/>
              <a:t>presentation title</a:t>
            </a:r>
            <a:endParaRPr lang="en-US" dirty="0"/>
          </a:p>
        </p:txBody>
      </p:sp>
      <p:pic>
        <p:nvPicPr>
          <p:cNvPr id="8196" name="Picture 4" descr="Suture material what to choose how to handle - ppt video online download">
            <a:extLst>
              <a:ext uri="{FF2B5EF4-FFF2-40B4-BE49-F238E27FC236}">
                <a16:creationId xmlns:a16="http://schemas.microsoft.com/office/drawing/2014/main" id="{22982937-67A7-4B26-B532-FD84B1D3E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109" y="381334"/>
            <a:ext cx="8390021" cy="629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69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A7FB-B933-4F58-830B-7001DF8BF26D}"/>
              </a:ext>
            </a:extLst>
          </p:cNvPr>
          <p:cNvSpPr>
            <a:spLocks noGrp="1"/>
          </p:cNvSpPr>
          <p:nvPr>
            <p:ph type="title"/>
          </p:nvPr>
        </p:nvSpPr>
        <p:spPr/>
        <p:txBody>
          <a:bodyPr/>
          <a:lstStyle/>
          <a:p>
            <a:r>
              <a:rPr lang="en-US" dirty="0"/>
              <a:t>SUTURE MATERIALS</a:t>
            </a:r>
            <a:endParaRPr lang="th-TH" dirty="0"/>
          </a:p>
        </p:txBody>
      </p:sp>
      <p:sp>
        <p:nvSpPr>
          <p:cNvPr id="4" name="Slide Number Placeholder 3">
            <a:extLst>
              <a:ext uri="{FF2B5EF4-FFF2-40B4-BE49-F238E27FC236}">
                <a16:creationId xmlns:a16="http://schemas.microsoft.com/office/drawing/2014/main" id="{5CA42C84-CBFA-4463-B0A3-68E40439832A}"/>
              </a:ext>
            </a:extLst>
          </p:cNvPr>
          <p:cNvSpPr>
            <a:spLocks noGrp="1"/>
          </p:cNvSpPr>
          <p:nvPr>
            <p:ph type="sldNum" sz="quarter" idx="11"/>
          </p:nvPr>
        </p:nvSpPr>
        <p:spPr/>
        <p:txBody>
          <a:bodyPr/>
          <a:lstStyle/>
          <a:p>
            <a:fld id="{75DF2D63-3FF5-D547-96B9-BE9CCD1ABA58}" type="slidenum">
              <a:rPr lang="en-US" smtClean="0"/>
              <a:t>25</a:t>
            </a:fld>
            <a:endParaRPr lang="en-US" dirty="0"/>
          </a:p>
        </p:txBody>
      </p:sp>
      <p:sp>
        <p:nvSpPr>
          <p:cNvPr id="5" name="Footer Placeholder 4">
            <a:extLst>
              <a:ext uri="{FF2B5EF4-FFF2-40B4-BE49-F238E27FC236}">
                <a16:creationId xmlns:a16="http://schemas.microsoft.com/office/drawing/2014/main" id="{D13651BF-D709-48EE-BA93-2A4526C8B384}"/>
              </a:ext>
            </a:extLst>
          </p:cNvPr>
          <p:cNvSpPr>
            <a:spLocks noGrp="1"/>
          </p:cNvSpPr>
          <p:nvPr>
            <p:ph type="ftr" sz="quarter" idx="12"/>
          </p:nvPr>
        </p:nvSpPr>
        <p:spPr/>
        <p:txBody>
          <a:bodyPr/>
          <a:lstStyle/>
          <a:p>
            <a:r>
              <a:rPr lang="en-US"/>
              <a:t>presentation title</a:t>
            </a:r>
            <a:endParaRPr lang="en-US" dirty="0"/>
          </a:p>
        </p:txBody>
      </p:sp>
      <p:pic>
        <p:nvPicPr>
          <p:cNvPr id="9218" name="Picture 2" descr="Suture Materials: Suture Size, Absorption Time, Suture Needles and Clinical  Significance | SurgMedia">
            <a:extLst>
              <a:ext uri="{FF2B5EF4-FFF2-40B4-BE49-F238E27FC236}">
                <a16:creationId xmlns:a16="http://schemas.microsoft.com/office/drawing/2014/main" id="{4285B9AF-BC2F-4EE5-9AEC-C949C56267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0088" y="1524000"/>
            <a:ext cx="9699031" cy="519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36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5F54-7DD8-4AB0-9224-90FD24E0BD9D}"/>
              </a:ext>
            </a:extLst>
          </p:cNvPr>
          <p:cNvSpPr>
            <a:spLocks noGrp="1"/>
          </p:cNvSpPr>
          <p:nvPr>
            <p:ph type="title"/>
          </p:nvPr>
        </p:nvSpPr>
        <p:spPr/>
        <p:txBody>
          <a:bodyPr/>
          <a:lstStyle/>
          <a:p>
            <a:r>
              <a:rPr lang="en-US" dirty="0"/>
              <a:t>NEEDLES</a:t>
            </a:r>
            <a:endParaRPr lang="th-TH" dirty="0"/>
          </a:p>
        </p:txBody>
      </p:sp>
      <p:sp>
        <p:nvSpPr>
          <p:cNvPr id="4" name="Slide Number Placeholder 3">
            <a:extLst>
              <a:ext uri="{FF2B5EF4-FFF2-40B4-BE49-F238E27FC236}">
                <a16:creationId xmlns:a16="http://schemas.microsoft.com/office/drawing/2014/main" id="{F6BBA20F-50F8-47C8-8488-FDA460310780}"/>
              </a:ext>
            </a:extLst>
          </p:cNvPr>
          <p:cNvSpPr>
            <a:spLocks noGrp="1"/>
          </p:cNvSpPr>
          <p:nvPr>
            <p:ph type="sldNum" sz="quarter" idx="11"/>
          </p:nvPr>
        </p:nvSpPr>
        <p:spPr/>
        <p:txBody>
          <a:bodyPr/>
          <a:lstStyle/>
          <a:p>
            <a:fld id="{75DF2D63-3FF5-D547-96B9-BE9CCD1ABA58}" type="slidenum">
              <a:rPr lang="en-US" smtClean="0"/>
              <a:t>26</a:t>
            </a:fld>
            <a:endParaRPr lang="en-US" dirty="0"/>
          </a:p>
        </p:txBody>
      </p:sp>
      <p:sp>
        <p:nvSpPr>
          <p:cNvPr id="5" name="Footer Placeholder 4">
            <a:extLst>
              <a:ext uri="{FF2B5EF4-FFF2-40B4-BE49-F238E27FC236}">
                <a16:creationId xmlns:a16="http://schemas.microsoft.com/office/drawing/2014/main" id="{D4439C1C-0F36-4741-92F3-7E5E892786DD}"/>
              </a:ext>
            </a:extLst>
          </p:cNvPr>
          <p:cNvSpPr>
            <a:spLocks noGrp="1"/>
          </p:cNvSpPr>
          <p:nvPr>
            <p:ph type="ftr" sz="quarter" idx="12"/>
          </p:nvPr>
        </p:nvSpPr>
        <p:spPr/>
        <p:txBody>
          <a:bodyPr/>
          <a:lstStyle/>
          <a:p>
            <a:r>
              <a:rPr lang="en-US"/>
              <a:t>presentation title</a:t>
            </a:r>
            <a:endParaRPr lang="en-US" dirty="0"/>
          </a:p>
        </p:txBody>
      </p:sp>
      <p:pic>
        <p:nvPicPr>
          <p:cNvPr id="10242" name="Picture 2" descr="Suturing and Closure | The Neurosurgical Atlas">
            <a:extLst>
              <a:ext uri="{FF2B5EF4-FFF2-40B4-BE49-F238E27FC236}">
                <a16:creationId xmlns:a16="http://schemas.microsoft.com/office/drawing/2014/main" id="{237BCD87-5B69-4655-9D72-4CB1C2762B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18850" y="1895475"/>
            <a:ext cx="2099670" cy="43529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uturing and Closure | The Neurosurgical Atlas">
            <a:extLst>
              <a:ext uri="{FF2B5EF4-FFF2-40B4-BE49-F238E27FC236}">
                <a16:creationId xmlns:a16="http://schemas.microsoft.com/office/drawing/2014/main" id="{469F4063-4982-405D-BCA5-2AF1B5BD9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615" y="1910511"/>
            <a:ext cx="1970421" cy="435841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yed Needles | Barber of Sheffield">
            <a:extLst>
              <a:ext uri="{FF2B5EF4-FFF2-40B4-BE49-F238E27FC236}">
                <a16:creationId xmlns:a16="http://schemas.microsoft.com/office/drawing/2014/main" id="{A1F8C7F4-8641-4F55-B177-A9A55722E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50" y="1591661"/>
            <a:ext cx="4349558" cy="249805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มารู้จักวัสดุเย็บและเข็มสำหรับศัลยกรรมกันเถอะ | Best Equipment Center Co.,  Ltd. (BEC)">
            <a:extLst>
              <a:ext uri="{FF2B5EF4-FFF2-40B4-BE49-F238E27FC236}">
                <a16:creationId xmlns:a16="http://schemas.microsoft.com/office/drawing/2014/main" id="{C482FE42-43B7-484B-AD0A-37AEA11A2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50" y="4051900"/>
            <a:ext cx="4628730" cy="242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28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C43DAA-9C57-4F8C-A3CA-305744C62A1F}"/>
              </a:ext>
            </a:extLst>
          </p:cNvPr>
          <p:cNvSpPr>
            <a:spLocks noGrp="1"/>
          </p:cNvSpPr>
          <p:nvPr>
            <p:ph type="sldNum" sz="quarter" idx="11"/>
          </p:nvPr>
        </p:nvSpPr>
        <p:spPr/>
        <p:txBody>
          <a:bodyPr/>
          <a:lstStyle/>
          <a:p>
            <a:fld id="{75DF2D63-3FF5-D547-96B9-BE9CCD1ABA58}" type="slidenum">
              <a:rPr lang="en-US" smtClean="0"/>
              <a:t>27</a:t>
            </a:fld>
            <a:endParaRPr lang="en-US" dirty="0"/>
          </a:p>
        </p:txBody>
      </p:sp>
      <p:sp>
        <p:nvSpPr>
          <p:cNvPr id="5" name="Footer Placeholder 4">
            <a:extLst>
              <a:ext uri="{FF2B5EF4-FFF2-40B4-BE49-F238E27FC236}">
                <a16:creationId xmlns:a16="http://schemas.microsoft.com/office/drawing/2014/main" id="{2FCB367F-CB56-4A4F-BE38-965C9A14A4F1}"/>
              </a:ext>
            </a:extLst>
          </p:cNvPr>
          <p:cNvSpPr>
            <a:spLocks noGrp="1"/>
          </p:cNvSpPr>
          <p:nvPr>
            <p:ph type="ftr" sz="quarter" idx="12"/>
          </p:nvPr>
        </p:nvSpPr>
        <p:spPr/>
        <p:txBody>
          <a:bodyPr/>
          <a:lstStyle/>
          <a:p>
            <a:r>
              <a:rPr lang="en-US"/>
              <a:t>presentation title</a:t>
            </a:r>
            <a:endParaRPr lang="en-US" dirty="0"/>
          </a:p>
        </p:txBody>
      </p:sp>
      <p:pic>
        <p:nvPicPr>
          <p:cNvPr id="13314" name="Picture 2" descr="Basic Suture Practice Suturing Scissors Forceps Surgical Training Kit  5Piece | eBay">
            <a:extLst>
              <a:ext uri="{FF2B5EF4-FFF2-40B4-BE49-F238E27FC236}">
                <a16:creationId xmlns:a16="http://schemas.microsoft.com/office/drawing/2014/main" id="{311ABF1D-B21A-4AA3-84F6-2F0C671F7A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0779" y="549360"/>
            <a:ext cx="6208295" cy="620829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ORCEPS – Avishkar">
            <a:extLst>
              <a:ext uri="{FF2B5EF4-FFF2-40B4-BE49-F238E27FC236}">
                <a16:creationId xmlns:a16="http://schemas.microsoft.com/office/drawing/2014/main" id="{E6588E24-7E3F-4CF3-8046-C58BFBFA4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11" y="946567"/>
            <a:ext cx="4905668" cy="591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EF281C-5D60-494D-AF3E-0B3A97E64E8D}"/>
              </a:ext>
            </a:extLst>
          </p:cNvPr>
          <p:cNvSpPr>
            <a:spLocks noGrp="1"/>
          </p:cNvSpPr>
          <p:nvPr>
            <p:ph type="sldNum" sz="quarter" idx="11"/>
          </p:nvPr>
        </p:nvSpPr>
        <p:spPr/>
        <p:txBody>
          <a:bodyPr/>
          <a:lstStyle/>
          <a:p>
            <a:fld id="{75DF2D63-3FF5-D547-96B9-BE9CCD1ABA58}" type="slidenum">
              <a:rPr lang="en-US" smtClean="0"/>
              <a:t>28</a:t>
            </a:fld>
            <a:endParaRPr lang="en-US" dirty="0"/>
          </a:p>
        </p:txBody>
      </p:sp>
      <p:sp>
        <p:nvSpPr>
          <p:cNvPr id="5" name="Footer Placeholder 4">
            <a:extLst>
              <a:ext uri="{FF2B5EF4-FFF2-40B4-BE49-F238E27FC236}">
                <a16:creationId xmlns:a16="http://schemas.microsoft.com/office/drawing/2014/main" id="{C7379F79-2F7D-443A-AE0E-53A960B6B14B}"/>
              </a:ext>
            </a:extLst>
          </p:cNvPr>
          <p:cNvSpPr>
            <a:spLocks noGrp="1"/>
          </p:cNvSpPr>
          <p:nvPr>
            <p:ph type="ftr" sz="quarter" idx="12"/>
          </p:nvPr>
        </p:nvSpPr>
        <p:spPr/>
        <p:txBody>
          <a:bodyPr/>
          <a:lstStyle/>
          <a:p>
            <a:r>
              <a:rPr lang="en-US"/>
              <a:t>presentation title</a:t>
            </a:r>
            <a:endParaRPr lang="en-US" dirty="0"/>
          </a:p>
        </p:txBody>
      </p:sp>
      <p:pic>
        <p:nvPicPr>
          <p:cNvPr id="14338" name="Picture 2" descr="ครีมยาชา ยาชาแบบทา ยาชาแบบฉีด ยาชาแบบทา ยาชาสัก ยาชาลบรอยสัก ยาชาสักคิ้ว  ยาชาแบบสเปย์ ยาชาแบบพ่น ยาทาก่อนสัก ยาเฉพาะที่ ยาชาแบบทา ก่อนฉีดยา - บริษัท  ที.เอส.เอ็น. พัฒนา จำกัด (TSN.Phatthana Co.Ltd) : Inspired by LnwShop.com">
            <a:extLst>
              <a:ext uri="{FF2B5EF4-FFF2-40B4-BE49-F238E27FC236}">
                <a16:creationId xmlns:a16="http://schemas.microsoft.com/office/drawing/2014/main" id="{557FEF3A-3213-401F-8060-3BC4553A7F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3602" y="265113"/>
            <a:ext cx="6327774" cy="632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3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E319-7590-4015-A32F-93EB0B1CE780}"/>
              </a:ext>
            </a:extLst>
          </p:cNvPr>
          <p:cNvSpPr>
            <a:spLocks noGrp="1"/>
          </p:cNvSpPr>
          <p:nvPr>
            <p:ph type="title"/>
          </p:nvPr>
        </p:nvSpPr>
        <p:spPr/>
        <p:txBody>
          <a:bodyPr/>
          <a:lstStyle/>
          <a:p>
            <a:r>
              <a:rPr lang="en-US" sz="6000" dirty="0">
                <a:latin typeface="Angsana New" panose="02020603050405020304" pitchFamily="18" charset="-34"/>
                <a:cs typeface="Angsana New" panose="02020603050405020304" pitchFamily="18" charset="-34"/>
              </a:rPr>
              <a:t>Type of anesthesia</a:t>
            </a:r>
            <a:endParaRPr lang="th-TH" sz="60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66491E37-EDFF-49E3-9DEB-CE1CC872F1AB}"/>
              </a:ext>
            </a:extLst>
          </p:cNvPr>
          <p:cNvSpPr>
            <a:spLocks noGrp="1"/>
          </p:cNvSpPr>
          <p:nvPr>
            <p:ph type="sldNum" sz="quarter" idx="11"/>
          </p:nvPr>
        </p:nvSpPr>
        <p:spPr/>
        <p:txBody>
          <a:bodyPr/>
          <a:lstStyle/>
          <a:p>
            <a:fld id="{75DF2D63-3FF5-D547-96B9-BE9CCD1ABA58}" type="slidenum">
              <a:rPr lang="en-US" smtClean="0"/>
              <a:t>29</a:t>
            </a:fld>
            <a:endParaRPr lang="en-US" dirty="0"/>
          </a:p>
        </p:txBody>
      </p:sp>
      <p:sp>
        <p:nvSpPr>
          <p:cNvPr id="5" name="Footer Placeholder 4">
            <a:extLst>
              <a:ext uri="{FF2B5EF4-FFF2-40B4-BE49-F238E27FC236}">
                <a16:creationId xmlns:a16="http://schemas.microsoft.com/office/drawing/2014/main" id="{82E37F74-F777-4141-8C1C-398F11BD98AF}"/>
              </a:ext>
            </a:extLst>
          </p:cNvPr>
          <p:cNvSpPr>
            <a:spLocks noGrp="1"/>
          </p:cNvSpPr>
          <p:nvPr>
            <p:ph type="ftr" sz="quarter" idx="12"/>
          </p:nvPr>
        </p:nvSpPr>
        <p:spPr/>
        <p:txBody>
          <a:bodyPr/>
          <a:lstStyle/>
          <a:p>
            <a:r>
              <a:rPr lang="en-US"/>
              <a:t>presentation title</a:t>
            </a:r>
            <a:endParaRPr lang="en-US" dirty="0"/>
          </a:p>
        </p:txBody>
      </p:sp>
      <p:sp>
        <p:nvSpPr>
          <p:cNvPr id="6" name="Content Placeholder 5">
            <a:extLst>
              <a:ext uri="{FF2B5EF4-FFF2-40B4-BE49-F238E27FC236}">
                <a16:creationId xmlns:a16="http://schemas.microsoft.com/office/drawing/2014/main" id="{7E94BD83-44DC-45BF-BB6E-359A744756C4}"/>
              </a:ext>
            </a:extLst>
          </p:cNvPr>
          <p:cNvSpPr>
            <a:spLocks noGrp="1"/>
          </p:cNvSpPr>
          <p:nvPr>
            <p:ph idx="1"/>
          </p:nvPr>
        </p:nvSpPr>
        <p:spPr/>
        <p:txBody>
          <a:bodyPr/>
          <a:lstStyle/>
          <a:p>
            <a:r>
              <a:rPr lang="en-US" sz="4400" b="0" i="0" dirty="0">
                <a:solidFill>
                  <a:srgbClr val="1B1B1B"/>
                </a:solidFill>
                <a:effectLst/>
                <a:latin typeface="Angsana New" panose="02020603050405020304" pitchFamily="18" charset="-34"/>
                <a:cs typeface="Angsana New" panose="02020603050405020304" pitchFamily="18" charset="-34"/>
              </a:rPr>
              <a:t>General Anesthesia</a:t>
            </a:r>
          </a:p>
          <a:p>
            <a:r>
              <a:rPr lang="en-US" sz="4400" b="0" i="0" dirty="0">
                <a:solidFill>
                  <a:srgbClr val="1B1B1B"/>
                </a:solidFill>
                <a:effectLst/>
                <a:latin typeface="Angsana New" panose="02020603050405020304" pitchFamily="18" charset="-34"/>
                <a:cs typeface="Angsana New" panose="02020603050405020304" pitchFamily="18" charset="-34"/>
              </a:rPr>
              <a:t>Regional Anesthesia; This type of anesthesia, including spinal blocks and epidurals</a:t>
            </a:r>
          </a:p>
          <a:p>
            <a:r>
              <a:rPr lang="en-US" sz="4400" b="0" i="0" dirty="0">
                <a:solidFill>
                  <a:srgbClr val="1B1B1B"/>
                </a:solidFill>
                <a:effectLst/>
                <a:latin typeface="Angsana New" panose="02020603050405020304" pitchFamily="18" charset="-34"/>
                <a:cs typeface="Angsana New" panose="02020603050405020304" pitchFamily="18" charset="-34"/>
              </a:rPr>
              <a:t>Local Anesthesia</a:t>
            </a:r>
          </a:p>
          <a:p>
            <a:pPr marL="0" indent="0">
              <a:buNone/>
            </a:pPr>
            <a:endParaRPr lang="en-US" sz="4400" b="0" i="0" dirty="0">
              <a:solidFill>
                <a:srgbClr val="1B1B1B"/>
              </a:solidFill>
              <a:effectLst/>
              <a:latin typeface="Angsana New" panose="02020603050405020304" pitchFamily="18" charset="-34"/>
              <a:cs typeface="Angsana New" panose="02020603050405020304" pitchFamily="18" charset="-34"/>
            </a:endParaRPr>
          </a:p>
          <a:p>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25680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p:txBody>
          <a:bodyPr/>
          <a:lstStyle/>
          <a:p>
            <a:r>
              <a:rPr lang="en-US" dirty="0"/>
              <a:t>wound</a:t>
            </a:r>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3</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p:txBody>
          <a:bodyPr/>
          <a:lstStyle/>
          <a:p>
            <a:r>
              <a:rPr lang="en-US" dirty="0"/>
              <a:t>What is a wound</a:t>
            </a:r>
          </a:p>
          <a:p>
            <a:r>
              <a:rPr lang="en-US" dirty="0"/>
              <a:t>Types of wound</a:t>
            </a:r>
          </a:p>
          <a:p>
            <a:r>
              <a:rPr lang="en-US" dirty="0" err="1"/>
              <a:t>Asessment</a:t>
            </a:r>
            <a:endParaRPr lang="en-US" dirty="0"/>
          </a:p>
          <a:p>
            <a:endParaRPr lang="en-US" dirty="0"/>
          </a:p>
          <a:p>
            <a:endParaRPr lang="en-US" dirty="0"/>
          </a:p>
          <a:p>
            <a:endParaRPr lang="en-US" dirty="0"/>
          </a:p>
          <a:p>
            <a:endParaRPr lang="en-US" dirty="0"/>
          </a:p>
          <a:p>
            <a:endParaRPr lang="en-US" dirty="0"/>
          </a:p>
        </p:txBody>
      </p:sp>
      <p:pic>
        <p:nvPicPr>
          <p:cNvPr id="1026" name="Picture 2" descr="Types of wound">
            <a:extLst>
              <a:ext uri="{FF2B5EF4-FFF2-40B4-BE49-F238E27FC236}">
                <a16:creationId xmlns:a16="http://schemas.microsoft.com/office/drawing/2014/main" id="{5730D6AE-69D1-420A-BE8F-6E7B0AD8E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903" y="1188719"/>
            <a:ext cx="3202559" cy="2259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ke Wounds On The Arms Of Children Stock Photo - Download Image Now -  Wound, Open, Skin - iStock">
            <a:extLst>
              <a:ext uri="{FF2B5EF4-FFF2-40B4-BE49-F238E27FC236}">
                <a16:creationId xmlns:a16="http://schemas.microsoft.com/office/drawing/2014/main" id="{6DED796D-91B5-438D-937D-A5200C1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903" y="3392956"/>
            <a:ext cx="3184399" cy="22590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ep it covered, let it breath or should it scab over? : Jenna Wishnew, MD,  FACS: General Surgeon">
            <a:extLst>
              <a:ext uri="{FF2B5EF4-FFF2-40B4-BE49-F238E27FC236}">
                <a16:creationId xmlns:a16="http://schemas.microsoft.com/office/drawing/2014/main" id="{0D901EE9-802B-4E5B-83F4-1D81EBCC1AE7}"/>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578" r="578"/>
          <a:stretch>
            <a:fillRect/>
          </a:stretch>
        </p:blipFill>
        <p:spPr bwMode="auto">
          <a:xfrm>
            <a:off x="8149462" y="1171425"/>
            <a:ext cx="3372676" cy="22763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fected Wounds – DFW Wound Care Center">
            <a:extLst>
              <a:ext uri="{FF2B5EF4-FFF2-40B4-BE49-F238E27FC236}">
                <a16:creationId xmlns:a16="http://schemas.microsoft.com/office/drawing/2014/main" id="{E7C1D5B9-7AC4-4A1D-AEC6-41257992D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013" y="3447749"/>
            <a:ext cx="3422125" cy="220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6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08E7-C34A-4CE4-A507-4AF6BD728B0F}"/>
              </a:ext>
            </a:extLst>
          </p:cNvPr>
          <p:cNvSpPr>
            <a:spLocks noGrp="1"/>
          </p:cNvSpPr>
          <p:nvPr>
            <p:ph type="title"/>
          </p:nvPr>
        </p:nvSpPr>
        <p:spPr>
          <a:xfrm>
            <a:off x="1188719" y="609600"/>
            <a:ext cx="10313469" cy="914400"/>
          </a:xfrm>
        </p:spPr>
        <p:txBody>
          <a:bodyPr/>
          <a:lstStyle/>
          <a:p>
            <a:r>
              <a:rPr lang="en-US" sz="6000" b="0" i="0" dirty="0">
                <a:solidFill>
                  <a:srgbClr val="1B1B1B"/>
                </a:solidFill>
                <a:effectLst/>
                <a:latin typeface="Angsana New" panose="02020603050405020304" pitchFamily="18" charset="-34"/>
                <a:cs typeface="Angsana New" panose="02020603050405020304" pitchFamily="18" charset="-34"/>
              </a:rPr>
              <a:t>side effects and complications </a:t>
            </a:r>
            <a:endParaRPr lang="th-TH" sz="6000" dirty="0">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3BBC1F5A-0E0F-49BC-B6F0-BE01954F5F85}"/>
              </a:ext>
            </a:extLst>
          </p:cNvPr>
          <p:cNvSpPr>
            <a:spLocks noGrp="1"/>
          </p:cNvSpPr>
          <p:nvPr>
            <p:ph idx="1"/>
          </p:nvPr>
        </p:nvSpPr>
        <p:spPr>
          <a:xfrm>
            <a:off x="1188720" y="1844842"/>
            <a:ext cx="10153048" cy="4254206"/>
          </a:xfrm>
        </p:spPr>
        <p:txBody>
          <a:bodyPr/>
          <a:lstStyle/>
          <a:p>
            <a:r>
              <a:rPr lang="en-US" b="1" i="0" dirty="0">
                <a:solidFill>
                  <a:srgbClr val="1B1B1B"/>
                </a:solidFill>
                <a:effectLst/>
                <a:latin typeface="Lato" panose="020F0502020204030203" pitchFamily="34" charset="0"/>
              </a:rPr>
              <a:t>Nausea and vomiting 	            Chills and shivering (hypothermia)</a:t>
            </a:r>
          </a:p>
          <a:p>
            <a:r>
              <a:rPr lang="en-US" b="1" i="0" dirty="0">
                <a:solidFill>
                  <a:srgbClr val="1B1B1B"/>
                </a:solidFill>
                <a:effectLst/>
                <a:latin typeface="Lato" panose="020F0502020204030203" pitchFamily="34" charset="0"/>
              </a:rPr>
              <a:t>Muscle aches                              Sore throat                                  </a:t>
            </a:r>
            <a:endParaRPr lang="en-US" b="1" dirty="0">
              <a:solidFill>
                <a:srgbClr val="1B1B1B"/>
              </a:solidFill>
              <a:latin typeface="Lato" panose="020F0502020204030203" pitchFamily="34" charset="0"/>
            </a:endParaRPr>
          </a:p>
          <a:p>
            <a:r>
              <a:rPr lang="en-US" b="1" i="0" dirty="0">
                <a:solidFill>
                  <a:srgbClr val="1B1B1B"/>
                </a:solidFill>
                <a:effectLst/>
                <a:latin typeface="Lato" panose="020F0502020204030203" pitchFamily="34" charset="0"/>
              </a:rPr>
              <a:t>Postoperative delirium               Itching</a:t>
            </a:r>
          </a:p>
          <a:p>
            <a:r>
              <a:rPr lang="en-US" b="1" i="0" dirty="0">
                <a:solidFill>
                  <a:srgbClr val="1B1B1B"/>
                </a:solidFill>
                <a:effectLst/>
                <a:latin typeface="Lato" panose="020F0502020204030203" pitchFamily="34" charset="0"/>
              </a:rPr>
              <a:t>Postoperative delirium or cognitive dysfunction</a:t>
            </a:r>
            <a:endParaRPr lang="en-US" b="1" dirty="0">
              <a:solidFill>
                <a:srgbClr val="1B1B1B"/>
              </a:solidFill>
              <a:latin typeface="Lato" panose="020F0502020204030203" pitchFamily="34" charset="0"/>
            </a:endParaRPr>
          </a:p>
          <a:p>
            <a:r>
              <a:rPr lang="en-US" b="1" i="0" dirty="0">
                <a:solidFill>
                  <a:srgbClr val="1B1B1B"/>
                </a:solidFill>
                <a:effectLst/>
                <a:latin typeface="Lato" panose="020F0502020204030203" pitchFamily="34" charset="0"/>
              </a:rPr>
              <a:t>Malignant hyperthermia</a:t>
            </a:r>
            <a:endParaRPr lang="th-TH" dirty="0"/>
          </a:p>
        </p:txBody>
      </p:sp>
      <p:sp>
        <p:nvSpPr>
          <p:cNvPr id="4" name="Slide Number Placeholder 3">
            <a:extLst>
              <a:ext uri="{FF2B5EF4-FFF2-40B4-BE49-F238E27FC236}">
                <a16:creationId xmlns:a16="http://schemas.microsoft.com/office/drawing/2014/main" id="{B6F02A7C-DA98-4E3A-9255-325A2AC3DD40}"/>
              </a:ext>
            </a:extLst>
          </p:cNvPr>
          <p:cNvSpPr>
            <a:spLocks noGrp="1"/>
          </p:cNvSpPr>
          <p:nvPr>
            <p:ph type="sldNum" sz="quarter" idx="11"/>
          </p:nvPr>
        </p:nvSpPr>
        <p:spPr/>
        <p:txBody>
          <a:bodyPr/>
          <a:lstStyle/>
          <a:p>
            <a:fld id="{75DF2D63-3FF5-D547-96B9-BE9CCD1ABA58}" type="slidenum">
              <a:rPr lang="en-US" smtClean="0"/>
              <a:t>30</a:t>
            </a:fld>
            <a:endParaRPr lang="en-US" dirty="0"/>
          </a:p>
        </p:txBody>
      </p:sp>
      <p:sp>
        <p:nvSpPr>
          <p:cNvPr id="5" name="Footer Placeholder 4">
            <a:extLst>
              <a:ext uri="{FF2B5EF4-FFF2-40B4-BE49-F238E27FC236}">
                <a16:creationId xmlns:a16="http://schemas.microsoft.com/office/drawing/2014/main" id="{475C8169-BA06-410A-9766-3DACBD0E64A1}"/>
              </a:ext>
            </a:extLst>
          </p:cNvPr>
          <p:cNvSpPr>
            <a:spLocks noGrp="1"/>
          </p:cNvSpPr>
          <p:nvPr>
            <p:ph type="ftr" sz="quarter" idx="12"/>
          </p:nvPr>
        </p:nvSpPr>
        <p:spPr/>
        <p:txBody>
          <a:bodyPr/>
          <a:lstStyle/>
          <a:p>
            <a:r>
              <a:rPr lang="en-US"/>
              <a:t>presentation title</a:t>
            </a:r>
            <a:endParaRPr lang="en-US" dirty="0"/>
          </a:p>
        </p:txBody>
      </p:sp>
    </p:spTree>
    <p:extLst>
      <p:ext uri="{BB962C8B-B14F-4D97-AF65-F5344CB8AC3E}">
        <p14:creationId xmlns:p14="http://schemas.microsoft.com/office/powerpoint/2010/main" val="1035390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5217-EBF9-46EB-8CCA-B0CE4F5F275F}"/>
              </a:ext>
            </a:extLst>
          </p:cNvPr>
          <p:cNvSpPr>
            <a:spLocks noGrp="1"/>
          </p:cNvSpPr>
          <p:nvPr>
            <p:ph type="title"/>
          </p:nvPr>
        </p:nvSpPr>
        <p:spPr>
          <a:xfrm>
            <a:off x="1188720" y="654048"/>
            <a:ext cx="9829800" cy="914400"/>
          </a:xfrm>
        </p:spPr>
        <p:txBody>
          <a:bodyPr/>
          <a:lstStyle/>
          <a:p>
            <a:r>
              <a:rPr lang="en-US" sz="6000" b="0" i="0" dirty="0">
                <a:solidFill>
                  <a:srgbClr val="1B1B1B"/>
                </a:solidFill>
                <a:effectLst/>
                <a:latin typeface="Angsana New" panose="02020603050405020304" pitchFamily="18" charset="-34"/>
                <a:cs typeface="Angsana New" panose="02020603050405020304" pitchFamily="18" charset="-34"/>
              </a:rPr>
              <a:t>risks of anesthesia</a:t>
            </a:r>
            <a:br>
              <a:rPr lang="en-US" sz="6000" b="0" i="0" dirty="0">
                <a:solidFill>
                  <a:srgbClr val="1B1B1B"/>
                </a:solidFill>
                <a:effectLst/>
                <a:latin typeface="Angsana New" panose="02020603050405020304" pitchFamily="18" charset="-34"/>
                <a:cs typeface="Angsana New" panose="02020603050405020304" pitchFamily="18" charset="-34"/>
              </a:rPr>
            </a:br>
            <a:endParaRPr lang="th-TH" sz="6000" dirty="0">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2DFA8D2C-DEBD-4DFA-BFE7-6F9E27836915}"/>
              </a:ext>
            </a:extLst>
          </p:cNvPr>
          <p:cNvSpPr>
            <a:spLocks noGrp="1"/>
          </p:cNvSpPr>
          <p:nvPr>
            <p:ph idx="1"/>
          </p:nvPr>
        </p:nvSpPr>
        <p:spPr>
          <a:xfrm>
            <a:off x="1541647" y="2099431"/>
            <a:ext cx="9829800" cy="4352544"/>
          </a:xfrm>
        </p:spPr>
        <p:txBody>
          <a:bodyPr/>
          <a:lstStyle/>
          <a:p>
            <a:pPr marL="0" indent="0">
              <a:buNone/>
            </a:pPr>
            <a:r>
              <a:rPr lang="en-US" sz="5400" b="0" i="0" dirty="0">
                <a:solidFill>
                  <a:srgbClr val="1B1B1B"/>
                </a:solidFill>
                <a:effectLst/>
                <a:latin typeface="Angsana New" panose="02020603050405020304" pitchFamily="18" charset="-34"/>
                <a:cs typeface="Angsana New" panose="02020603050405020304" pitchFamily="18" charset="-34"/>
              </a:rPr>
              <a:t>Most side effects are minor and temporary, such as nausea, vomiting, chills, confusion for a few days, and a sore throat caused by a breathing tube.</a:t>
            </a:r>
            <a:endParaRPr lang="th-TH" sz="54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76C0BD78-9A3C-464F-A756-E7CFFAAB6F4B}"/>
              </a:ext>
            </a:extLst>
          </p:cNvPr>
          <p:cNvSpPr>
            <a:spLocks noGrp="1"/>
          </p:cNvSpPr>
          <p:nvPr>
            <p:ph type="sldNum" sz="quarter" idx="11"/>
          </p:nvPr>
        </p:nvSpPr>
        <p:spPr/>
        <p:txBody>
          <a:bodyPr/>
          <a:lstStyle/>
          <a:p>
            <a:fld id="{75DF2D63-3FF5-D547-96B9-BE9CCD1ABA58}" type="slidenum">
              <a:rPr lang="en-US" smtClean="0"/>
              <a:t>31</a:t>
            </a:fld>
            <a:endParaRPr lang="en-US" dirty="0"/>
          </a:p>
        </p:txBody>
      </p:sp>
      <p:sp>
        <p:nvSpPr>
          <p:cNvPr id="5" name="Footer Placeholder 4">
            <a:extLst>
              <a:ext uri="{FF2B5EF4-FFF2-40B4-BE49-F238E27FC236}">
                <a16:creationId xmlns:a16="http://schemas.microsoft.com/office/drawing/2014/main" id="{2E3DBE94-B901-4547-BC64-021F0B659B9F}"/>
              </a:ext>
            </a:extLst>
          </p:cNvPr>
          <p:cNvSpPr>
            <a:spLocks noGrp="1"/>
          </p:cNvSpPr>
          <p:nvPr>
            <p:ph type="ftr" sz="quarter" idx="12"/>
          </p:nvPr>
        </p:nvSpPr>
        <p:spPr/>
        <p:txBody>
          <a:bodyPr/>
          <a:lstStyle/>
          <a:p>
            <a:r>
              <a:rPr lang="en-US"/>
              <a:t>presentation title</a:t>
            </a:r>
            <a:endParaRPr lang="en-US" dirty="0"/>
          </a:p>
        </p:txBody>
      </p:sp>
    </p:spTree>
    <p:extLst>
      <p:ext uri="{BB962C8B-B14F-4D97-AF65-F5344CB8AC3E}">
        <p14:creationId xmlns:p14="http://schemas.microsoft.com/office/powerpoint/2010/main" val="3699852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45141-45F1-0A77-FE4E-CBCA53A2BEB0}"/>
              </a:ext>
            </a:extLst>
          </p:cNvPr>
          <p:cNvSpPr>
            <a:spLocks noGrp="1"/>
          </p:cNvSpPr>
          <p:nvPr>
            <p:ph type="title"/>
          </p:nvPr>
        </p:nvSpPr>
        <p:spPr/>
        <p:txBody>
          <a:bodyPr/>
          <a:lstStyle/>
          <a:p>
            <a:r>
              <a:rPr lang="en-US" sz="6000" dirty="0">
                <a:latin typeface="Angsana New" panose="02020603050405020304" pitchFamily="18" charset="-34"/>
                <a:cs typeface="Angsana New" panose="02020603050405020304" pitchFamily="18" charset="-34"/>
              </a:rPr>
              <a:t>Based on duration of action</a:t>
            </a:r>
          </a:p>
        </p:txBody>
      </p:sp>
      <p:sp>
        <p:nvSpPr>
          <p:cNvPr id="5" name="Footer Placeholder 4">
            <a:extLst>
              <a:ext uri="{FF2B5EF4-FFF2-40B4-BE49-F238E27FC236}">
                <a16:creationId xmlns:a16="http://schemas.microsoft.com/office/drawing/2014/main" id="{F0D8A8D9-0655-E1FF-7DED-F2EC492D6EE1}"/>
              </a:ext>
            </a:extLst>
          </p:cNvPr>
          <p:cNvSpPr>
            <a:spLocks noGrp="1"/>
          </p:cNvSpPr>
          <p:nvPr>
            <p:ph type="ftr" sz="quarter" idx="11"/>
          </p:nvPr>
        </p:nvSpPr>
        <p:spPr/>
        <p:txBody>
          <a:bodyPr/>
          <a:lstStyle/>
          <a:p>
            <a:r>
              <a:rPr lang="en-US" dirty="0"/>
              <a:t>presentation title</a:t>
            </a:r>
          </a:p>
        </p:txBody>
      </p:sp>
      <p:sp>
        <p:nvSpPr>
          <p:cNvPr id="6" name="Text Placeholder 5">
            <a:extLst>
              <a:ext uri="{FF2B5EF4-FFF2-40B4-BE49-F238E27FC236}">
                <a16:creationId xmlns:a16="http://schemas.microsoft.com/office/drawing/2014/main" id="{8A56D8AC-E390-DBD3-E5E6-5C36EE1E422A}"/>
              </a:ext>
            </a:extLst>
          </p:cNvPr>
          <p:cNvSpPr>
            <a:spLocks noGrp="1"/>
          </p:cNvSpPr>
          <p:nvPr>
            <p:ph type="body" sz="quarter" idx="16"/>
          </p:nvPr>
        </p:nvSpPr>
        <p:spPr>
          <a:xfrm>
            <a:off x="1298447" y="2441448"/>
            <a:ext cx="1669341" cy="758952"/>
          </a:xfrm>
        </p:spPr>
        <p:txBody>
          <a:bodyPr/>
          <a:lstStyle/>
          <a:p>
            <a:r>
              <a:rPr lang="en-US" sz="2400" dirty="0">
                <a:latin typeface="Angsana New" panose="02020603050405020304" pitchFamily="18" charset="-34"/>
                <a:cs typeface="Angsana New" panose="02020603050405020304" pitchFamily="18" charset="-34"/>
              </a:rPr>
              <a:t>Ultra short</a:t>
            </a:r>
          </a:p>
        </p:txBody>
      </p:sp>
      <p:sp>
        <p:nvSpPr>
          <p:cNvPr id="7" name="Text Placeholder 6">
            <a:extLst>
              <a:ext uri="{FF2B5EF4-FFF2-40B4-BE49-F238E27FC236}">
                <a16:creationId xmlns:a16="http://schemas.microsoft.com/office/drawing/2014/main" id="{E09179A7-F937-7895-8FC1-19E3BCFE6A3B}"/>
              </a:ext>
            </a:extLst>
          </p:cNvPr>
          <p:cNvSpPr>
            <a:spLocks noGrp="1"/>
          </p:cNvSpPr>
          <p:nvPr>
            <p:ph type="body" sz="quarter" idx="17"/>
          </p:nvPr>
        </p:nvSpPr>
        <p:spPr>
          <a:xfrm>
            <a:off x="1298447" y="3730752"/>
            <a:ext cx="1524963" cy="1143000"/>
          </a:xfrm>
        </p:spPr>
        <p:txBody>
          <a:bodyPr/>
          <a:lstStyle/>
          <a:p>
            <a:pPr>
              <a:spcBef>
                <a:spcPts val="0"/>
              </a:spcBef>
              <a:spcAft>
                <a:spcPts val="0"/>
              </a:spcAft>
            </a:pPr>
            <a:r>
              <a:rPr lang="en-US" sz="2400" dirty="0">
                <a:latin typeface="Angsana New" panose="02020603050405020304" pitchFamily="18" charset="-34"/>
                <a:cs typeface="Angsana New" panose="02020603050405020304" pitchFamily="18" charset="-34"/>
              </a:rPr>
              <a:t>Pulpal= &lt;10 min</a:t>
            </a:r>
          </a:p>
          <a:p>
            <a:pPr>
              <a:spcBef>
                <a:spcPts val="0"/>
              </a:spcBef>
              <a:spcAft>
                <a:spcPts val="0"/>
              </a:spcAft>
            </a:pPr>
            <a:r>
              <a:rPr lang="en-US" sz="2400" dirty="0">
                <a:latin typeface="Angsana New" panose="02020603050405020304" pitchFamily="18" charset="-34"/>
                <a:cs typeface="Angsana New" panose="02020603050405020304" pitchFamily="18" charset="-34"/>
              </a:rPr>
              <a:t>Soft tissue= 30-45 min</a:t>
            </a:r>
          </a:p>
          <a:p>
            <a:pPr>
              <a:spcBef>
                <a:spcPts val="0"/>
              </a:spcBef>
              <a:spcAft>
                <a:spcPts val="0"/>
              </a:spcAft>
            </a:pPr>
            <a:endParaRPr lang="en-US" sz="2400" dirty="0">
              <a:latin typeface="Angsana New" panose="02020603050405020304" pitchFamily="18" charset="-34"/>
              <a:cs typeface="Angsana New" panose="02020603050405020304" pitchFamily="18" charset="-34"/>
            </a:endParaRPr>
          </a:p>
          <a:p>
            <a:pPr>
              <a:spcBef>
                <a:spcPts val="0"/>
              </a:spcBef>
              <a:spcAft>
                <a:spcPts val="0"/>
              </a:spcAft>
            </a:pPr>
            <a:r>
              <a:rPr lang="en-US" sz="2400" dirty="0">
                <a:latin typeface="Angsana New" panose="02020603050405020304" pitchFamily="18" charset="-34"/>
                <a:cs typeface="Angsana New" panose="02020603050405020304" pitchFamily="18" charset="-34"/>
              </a:rPr>
              <a:t>-</a:t>
            </a:r>
            <a:r>
              <a:rPr lang="en-US" sz="2400" dirty="0" err="1">
                <a:latin typeface="Angsana New" panose="02020603050405020304" pitchFamily="18" charset="-34"/>
                <a:cs typeface="Angsana New" panose="02020603050405020304" pitchFamily="18" charset="-34"/>
              </a:rPr>
              <a:t>Clorprocaine</a:t>
            </a:r>
            <a:endParaRPr lang="en-US" sz="2400" dirty="0">
              <a:latin typeface="Angsana New" panose="02020603050405020304" pitchFamily="18" charset="-34"/>
              <a:cs typeface="Angsana New" panose="02020603050405020304" pitchFamily="18" charset="-34"/>
            </a:endParaRPr>
          </a:p>
          <a:p>
            <a:pPr>
              <a:spcBef>
                <a:spcPts val="0"/>
              </a:spcBef>
              <a:spcAft>
                <a:spcPts val="0"/>
              </a:spcAft>
            </a:pPr>
            <a:r>
              <a:rPr lang="en-US" sz="2400" dirty="0">
                <a:latin typeface="Angsana New" panose="02020603050405020304" pitchFamily="18" charset="-34"/>
                <a:cs typeface="Angsana New" panose="02020603050405020304" pitchFamily="18" charset="-34"/>
              </a:rPr>
              <a:t>-Procaine</a:t>
            </a:r>
          </a:p>
          <a:p>
            <a:endParaRPr lang="en-US" sz="2400" dirty="0">
              <a:latin typeface="Angsana New" panose="02020603050405020304" pitchFamily="18" charset="-34"/>
              <a:cs typeface="Angsana New" panose="02020603050405020304" pitchFamily="18" charset="-34"/>
            </a:endParaRPr>
          </a:p>
        </p:txBody>
      </p:sp>
      <p:sp>
        <p:nvSpPr>
          <p:cNvPr id="8" name="Text Placeholder 7">
            <a:extLst>
              <a:ext uri="{FF2B5EF4-FFF2-40B4-BE49-F238E27FC236}">
                <a16:creationId xmlns:a16="http://schemas.microsoft.com/office/drawing/2014/main" id="{55462C4A-E218-EEFA-1C3B-FC78BE890049}"/>
              </a:ext>
            </a:extLst>
          </p:cNvPr>
          <p:cNvSpPr>
            <a:spLocks noGrp="1"/>
          </p:cNvSpPr>
          <p:nvPr>
            <p:ph type="body" sz="quarter" idx="18"/>
          </p:nvPr>
        </p:nvSpPr>
        <p:spPr/>
        <p:txBody>
          <a:bodyPr/>
          <a:lstStyle/>
          <a:p>
            <a:pPr algn="ctr"/>
            <a:r>
              <a:rPr lang="en-US" sz="2400" dirty="0">
                <a:latin typeface="Angsana New" panose="02020603050405020304" pitchFamily="18" charset="-34"/>
                <a:cs typeface="Angsana New" panose="02020603050405020304" pitchFamily="18" charset="-34"/>
              </a:rPr>
              <a:t>short</a:t>
            </a:r>
          </a:p>
        </p:txBody>
      </p:sp>
      <p:sp>
        <p:nvSpPr>
          <p:cNvPr id="9" name="Text Placeholder 8">
            <a:extLst>
              <a:ext uri="{FF2B5EF4-FFF2-40B4-BE49-F238E27FC236}">
                <a16:creationId xmlns:a16="http://schemas.microsoft.com/office/drawing/2014/main" id="{54E48D88-9438-AF74-9E7B-54985E0231C6}"/>
              </a:ext>
            </a:extLst>
          </p:cNvPr>
          <p:cNvSpPr>
            <a:spLocks noGrp="1"/>
          </p:cNvSpPr>
          <p:nvPr>
            <p:ph type="body" sz="quarter" idx="19"/>
          </p:nvPr>
        </p:nvSpPr>
        <p:spPr>
          <a:xfrm>
            <a:off x="3383279" y="3730752"/>
            <a:ext cx="2084832" cy="1143000"/>
          </a:xfrm>
        </p:spPr>
        <p:txBody>
          <a:bodyPr/>
          <a:lstStyle/>
          <a:p>
            <a:r>
              <a:rPr lang="en-US" sz="2400" dirty="0">
                <a:latin typeface="Angsana New" panose="02020603050405020304" pitchFamily="18" charset="-34"/>
                <a:cs typeface="Angsana New" panose="02020603050405020304" pitchFamily="18" charset="-34"/>
              </a:rPr>
              <a:t>Pulpal= 5-10 min</a:t>
            </a:r>
          </a:p>
          <a:p>
            <a:r>
              <a:rPr lang="en-US" sz="2400" dirty="0">
                <a:latin typeface="Angsana New" panose="02020603050405020304" pitchFamily="18" charset="-34"/>
                <a:cs typeface="Angsana New" panose="02020603050405020304" pitchFamily="18" charset="-34"/>
              </a:rPr>
              <a:t>Soft tissue= 60-120 min</a:t>
            </a:r>
          </a:p>
          <a:p>
            <a:endParaRPr lang="en-US"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-lidocaine</a:t>
            </a:r>
          </a:p>
          <a:p>
            <a:r>
              <a:rPr lang="en-US" sz="2400" dirty="0">
                <a:latin typeface="Angsana New" panose="02020603050405020304" pitchFamily="18" charset="-34"/>
                <a:cs typeface="Angsana New" panose="02020603050405020304" pitchFamily="18" charset="-34"/>
              </a:rPr>
              <a:t>-Prilocaine</a:t>
            </a:r>
          </a:p>
        </p:txBody>
      </p:sp>
      <p:sp>
        <p:nvSpPr>
          <p:cNvPr id="10" name="Text Placeholder 9">
            <a:extLst>
              <a:ext uri="{FF2B5EF4-FFF2-40B4-BE49-F238E27FC236}">
                <a16:creationId xmlns:a16="http://schemas.microsoft.com/office/drawing/2014/main" id="{04554076-E5E4-8026-26DB-B67E2F12CFD7}"/>
              </a:ext>
            </a:extLst>
          </p:cNvPr>
          <p:cNvSpPr>
            <a:spLocks noGrp="1"/>
          </p:cNvSpPr>
          <p:nvPr>
            <p:ph type="body" sz="quarter" idx="20"/>
          </p:nvPr>
        </p:nvSpPr>
        <p:spPr/>
        <p:txBody>
          <a:bodyPr/>
          <a:lstStyle/>
          <a:p>
            <a:pPr algn="ctr"/>
            <a:r>
              <a:rPr lang="en-US" sz="2400" dirty="0">
                <a:latin typeface="Angsana New" panose="02020603050405020304" pitchFamily="18" charset="-34"/>
                <a:cs typeface="Angsana New" panose="02020603050405020304" pitchFamily="18" charset="-34"/>
              </a:rPr>
              <a:t>medium</a:t>
            </a:r>
          </a:p>
        </p:txBody>
      </p:sp>
      <p:sp>
        <p:nvSpPr>
          <p:cNvPr id="11" name="Text Placeholder 10">
            <a:extLst>
              <a:ext uri="{FF2B5EF4-FFF2-40B4-BE49-F238E27FC236}">
                <a16:creationId xmlns:a16="http://schemas.microsoft.com/office/drawing/2014/main" id="{EAE8038A-B730-4711-D7B5-851B7FAAD8A7}"/>
              </a:ext>
            </a:extLst>
          </p:cNvPr>
          <p:cNvSpPr>
            <a:spLocks noGrp="1"/>
          </p:cNvSpPr>
          <p:nvPr>
            <p:ph type="body" sz="quarter" idx="21"/>
          </p:nvPr>
        </p:nvSpPr>
        <p:spPr>
          <a:xfrm>
            <a:off x="5468111" y="3730752"/>
            <a:ext cx="2084832" cy="1143000"/>
          </a:xfrm>
        </p:spPr>
        <p:txBody>
          <a:bodyPr/>
          <a:lstStyle/>
          <a:p>
            <a:pPr>
              <a:spcBef>
                <a:spcPts val="0"/>
              </a:spcBef>
              <a:spcAft>
                <a:spcPts val="0"/>
              </a:spcAft>
            </a:pPr>
            <a:r>
              <a:rPr lang="en-US" sz="2400" dirty="0">
                <a:latin typeface="Angsana New" panose="02020603050405020304" pitchFamily="18" charset="-34"/>
                <a:cs typeface="Angsana New" panose="02020603050405020304" pitchFamily="18" charset="-34"/>
              </a:rPr>
              <a:t>Pulpal= 45-90 min</a:t>
            </a:r>
          </a:p>
          <a:p>
            <a:pPr>
              <a:spcBef>
                <a:spcPts val="0"/>
              </a:spcBef>
              <a:spcAft>
                <a:spcPts val="0"/>
              </a:spcAft>
            </a:pPr>
            <a:r>
              <a:rPr lang="en-US" sz="2400" dirty="0">
                <a:latin typeface="Angsana New" panose="02020603050405020304" pitchFamily="18" charset="-34"/>
                <a:cs typeface="Angsana New" panose="02020603050405020304" pitchFamily="18" charset="-34"/>
              </a:rPr>
              <a:t>Soft tissue= 120-240 min</a:t>
            </a:r>
          </a:p>
          <a:p>
            <a:pPr>
              <a:spcBef>
                <a:spcPts val="0"/>
              </a:spcBef>
              <a:spcAft>
                <a:spcPts val="0"/>
              </a:spcAft>
            </a:pPr>
            <a:endParaRPr lang="en-US" sz="2400" dirty="0">
              <a:latin typeface="Angsana New" panose="02020603050405020304" pitchFamily="18" charset="-34"/>
              <a:cs typeface="Angsana New" panose="02020603050405020304" pitchFamily="18" charset="-34"/>
            </a:endParaRPr>
          </a:p>
          <a:p>
            <a:pPr>
              <a:spcBef>
                <a:spcPts val="0"/>
              </a:spcBef>
              <a:spcAft>
                <a:spcPts val="0"/>
              </a:spcAft>
            </a:pPr>
            <a:r>
              <a:rPr lang="en-US" sz="2400" dirty="0">
                <a:latin typeface="Angsana New" panose="02020603050405020304" pitchFamily="18" charset="-34"/>
                <a:cs typeface="Angsana New" panose="02020603050405020304" pitchFamily="18" charset="-34"/>
              </a:rPr>
              <a:t>Mepivacaine</a:t>
            </a:r>
          </a:p>
          <a:p>
            <a:pPr>
              <a:spcBef>
                <a:spcPts val="0"/>
              </a:spcBef>
              <a:spcAft>
                <a:spcPts val="0"/>
              </a:spcAft>
            </a:pPr>
            <a:r>
              <a:rPr lang="en-US" sz="2400" dirty="0" err="1">
                <a:latin typeface="Angsana New" panose="02020603050405020304" pitchFamily="18" charset="-34"/>
                <a:cs typeface="Angsana New" panose="02020603050405020304" pitchFamily="18" charset="-34"/>
              </a:rPr>
              <a:t>Artricaine</a:t>
            </a:r>
            <a:endParaRPr lang="en-US" sz="2400" dirty="0">
              <a:latin typeface="Angsana New" panose="02020603050405020304" pitchFamily="18" charset="-34"/>
              <a:cs typeface="Angsana New" panose="02020603050405020304" pitchFamily="18" charset="-34"/>
            </a:endParaRPr>
          </a:p>
          <a:p>
            <a:endParaRPr lang="en-US" sz="2400" dirty="0">
              <a:latin typeface="Angsana New" panose="02020603050405020304" pitchFamily="18" charset="-34"/>
              <a:cs typeface="Angsana New" panose="02020603050405020304" pitchFamily="18" charset="-34"/>
            </a:endParaRPr>
          </a:p>
        </p:txBody>
      </p:sp>
      <p:sp>
        <p:nvSpPr>
          <p:cNvPr id="12" name="Text Placeholder 11">
            <a:extLst>
              <a:ext uri="{FF2B5EF4-FFF2-40B4-BE49-F238E27FC236}">
                <a16:creationId xmlns:a16="http://schemas.microsoft.com/office/drawing/2014/main" id="{357CF821-3BB7-EAAC-D7BB-89DCEE250798}"/>
              </a:ext>
            </a:extLst>
          </p:cNvPr>
          <p:cNvSpPr>
            <a:spLocks noGrp="1"/>
          </p:cNvSpPr>
          <p:nvPr>
            <p:ph type="body" sz="quarter" idx="22"/>
          </p:nvPr>
        </p:nvSpPr>
        <p:spPr/>
        <p:txBody>
          <a:bodyPr/>
          <a:lstStyle/>
          <a:p>
            <a:pPr algn="ctr"/>
            <a:r>
              <a:rPr lang="en-US" sz="2400" dirty="0">
                <a:latin typeface="Angsana New" panose="02020603050405020304" pitchFamily="18" charset="-34"/>
                <a:cs typeface="Angsana New" panose="02020603050405020304" pitchFamily="18" charset="-34"/>
              </a:rPr>
              <a:t>long</a:t>
            </a:r>
          </a:p>
        </p:txBody>
      </p:sp>
      <p:sp>
        <p:nvSpPr>
          <p:cNvPr id="13" name="Text Placeholder 12">
            <a:extLst>
              <a:ext uri="{FF2B5EF4-FFF2-40B4-BE49-F238E27FC236}">
                <a16:creationId xmlns:a16="http://schemas.microsoft.com/office/drawing/2014/main" id="{808185AA-496A-A5EB-3328-97A615D131B5}"/>
              </a:ext>
            </a:extLst>
          </p:cNvPr>
          <p:cNvSpPr>
            <a:spLocks noGrp="1"/>
          </p:cNvSpPr>
          <p:nvPr>
            <p:ph type="body" sz="quarter" idx="23"/>
          </p:nvPr>
        </p:nvSpPr>
        <p:spPr>
          <a:xfrm>
            <a:off x="7552943" y="3730752"/>
            <a:ext cx="2084832" cy="1143000"/>
          </a:xfrm>
        </p:spPr>
        <p:txBody>
          <a:bodyPr/>
          <a:lstStyle/>
          <a:p>
            <a:r>
              <a:rPr lang="en-US" sz="2400" dirty="0">
                <a:latin typeface="Angsana New" panose="02020603050405020304" pitchFamily="18" charset="-34"/>
                <a:cs typeface="Angsana New" panose="02020603050405020304" pitchFamily="18" charset="-34"/>
              </a:rPr>
              <a:t>Pupal= 90-180 min</a:t>
            </a:r>
          </a:p>
          <a:p>
            <a:r>
              <a:rPr lang="en-US" sz="2400" dirty="0">
                <a:latin typeface="Angsana New" panose="02020603050405020304" pitchFamily="18" charset="-34"/>
                <a:cs typeface="Angsana New" panose="02020603050405020304" pitchFamily="18" charset="-34"/>
              </a:rPr>
              <a:t>Soft tissue= 240-540 min</a:t>
            </a:r>
          </a:p>
          <a:p>
            <a:endParaRPr lang="en-US"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Bupivacaine</a:t>
            </a:r>
          </a:p>
          <a:p>
            <a:r>
              <a:rPr lang="en-US" sz="2400" dirty="0">
                <a:latin typeface="Angsana New" panose="02020603050405020304" pitchFamily="18" charset="-34"/>
                <a:cs typeface="Angsana New" panose="02020603050405020304" pitchFamily="18" charset="-34"/>
              </a:rPr>
              <a:t>Etidocaine</a:t>
            </a:r>
          </a:p>
          <a:p>
            <a:endParaRPr lang="en-US" sz="2400" dirty="0">
              <a:latin typeface="Angsana New" panose="02020603050405020304" pitchFamily="18" charset="-34"/>
              <a:cs typeface="Angsana New" panose="02020603050405020304" pitchFamily="18" charset="-34"/>
            </a:endParaRPr>
          </a:p>
        </p:txBody>
      </p:sp>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32</a:t>
            </a:fld>
            <a:endParaRPr lang="en-US" dirty="0"/>
          </a:p>
        </p:txBody>
      </p:sp>
    </p:spTree>
    <p:extLst>
      <p:ext uri="{BB962C8B-B14F-4D97-AF65-F5344CB8AC3E}">
        <p14:creationId xmlns:p14="http://schemas.microsoft.com/office/powerpoint/2010/main" val="2607450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D5CDAD-9A65-4E32-8857-FC332BC1921F}"/>
              </a:ext>
            </a:extLst>
          </p:cNvPr>
          <p:cNvSpPr>
            <a:spLocks noGrp="1"/>
          </p:cNvSpPr>
          <p:nvPr>
            <p:ph type="pic" sz="quarter" idx="30"/>
          </p:nvPr>
        </p:nvSpPr>
        <p:spPr/>
      </p:sp>
      <p:sp>
        <p:nvSpPr>
          <p:cNvPr id="3" name="Title 2">
            <a:extLst>
              <a:ext uri="{FF2B5EF4-FFF2-40B4-BE49-F238E27FC236}">
                <a16:creationId xmlns:a16="http://schemas.microsoft.com/office/drawing/2014/main" id="{EBC769B4-15EC-4D9C-A2DA-037A09B24DF8}"/>
              </a:ext>
            </a:extLst>
          </p:cNvPr>
          <p:cNvSpPr>
            <a:spLocks noGrp="1"/>
          </p:cNvSpPr>
          <p:nvPr>
            <p:ph type="title"/>
          </p:nvPr>
        </p:nvSpPr>
        <p:spPr/>
        <p:txBody>
          <a:bodyPr/>
          <a:lstStyle/>
          <a:p>
            <a:r>
              <a:rPr lang="en-US" sz="6000" dirty="0">
                <a:latin typeface="Angsana New" panose="02020603050405020304" pitchFamily="18" charset="-34"/>
                <a:cs typeface="Angsana New" panose="02020603050405020304" pitchFamily="18" charset="-34"/>
              </a:rPr>
              <a:t>Based on potency</a:t>
            </a:r>
            <a:endParaRPr lang="th-TH" sz="60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77D8B6F4-5657-4E38-BF20-452A96BBA704}"/>
              </a:ext>
            </a:extLst>
          </p:cNvPr>
          <p:cNvSpPr>
            <a:spLocks noGrp="1"/>
          </p:cNvSpPr>
          <p:nvPr>
            <p:ph type="sldNum" sz="quarter" idx="10"/>
          </p:nvPr>
        </p:nvSpPr>
        <p:spPr/>
        <p:txBody>
          <a:bodyPr/>
          <a:lstStyle/>
          <a:p>
            <a:fld id="{75DF2D63-3FF5-D547-96B9-BE9CCD1ABA58}" type="slidenum">
              <a:rPr lang="en-US" smtClean="0"/>
              <a:pPr/>
              <a:t>33</a:t>
            </a:fld>
            <a:endParaRPr lang="en-US" dirty="0"/>
          </a:p>
        </p:txBody>
      </p:sp>
      <p:sp>
        <p:nvSpPr>
          <p:cNvPr id="5" name="Footer Placeholder 4">
            <a:extLst>
              <a:ext uri="{FF2B5EF4-FFF2-40B4-BE49-F238E27FC236}">
                <a16:creationId xmlns:a16="http://schemas.microsoft.com/office/drawing/2014/main" id="{3A855CBE-7612-4919-8197-B302F02B54E8}"/>
              </a:ext>
            </a:extLst>
          </p:cNvPr>
          <p:cNvSpPr>
            <a:spLocks noGrp="1"/>
          </p:cNvSpPr>
          <p:nvPr>
            <p:ph type="ftr" sz="quarter" idx="11"/>
          </p:nvPr>
        </p:nvSpPr>
        <p:spPr/>
        <p:txBody>
          <a:bodyPr/>
          <a:lstStyle/>
          <a:p>
            <a:r>
              <a:rPr lang="en-US"/>
              <a:t>presentation title</a:t>
            </a:r>
            <a:endParaRPr lang="en-US" dirty="0"/>
          </a:p>
        </p:txBody>
      </p:sp>
      <p:sp>
        <p:nvSpPr>
          <p:cNvPr id="8" name="Text Placeholder 7">
            <a:extLst>
              <a:ext uri="{FF2B5EF4-FFF2-40B4-BE49-F238E27FC236}">
                <a16:creationId xmlns:a16="http://schemas.microsoft.com/office/drawing/2014/main" id="{7CC47C9C-601D-4D23-9BC8-ECD4BC7611F1}"/>
              </a:ext>
            </a:extLst>
          </p:cNvPr>
          <p:cNvSpPr>
            <a:spLocks noGrp="1"/>
          </p:cNvSpPr>
          <p:nvPr>
            <p:ph type="body" sz="quarter" idx="18"/>
          </p:nvPr>
        </p:nvSpPr>
        <p:spPr/>
        <p:txBody>
          <a:bodyPr/>
          <a:lstStyle/>
          <a:p>
            <a:pPr algn="ctr"/>
            <a:r>
              <a:rPr lang="en-US" sz="2800" dirty="0">
                <a:latin typeface="Angsana New" panose="02020603050405020304" pitchFamily="18" charset="-34"/>
                <a:cs typeface="Angsana New" panose="02020603050405020304" pitchFamily="18" charset="-34"/>
              </a:rPr>
              <a:t>low</a:t>
            </a:r>
            <a:endParaRPr lang="th-TH" sz="2800" dirty="0">
              <a:latin typeface="Angsana New" panose="02020603050405020304" pitchFamily="18" charset="-34"/>
              <a:cs typeface="Angsana New" panose="02020603050405020304" pitchFamily="18" charset="-34"/>
            </a:endParaRPr>
          </a:p>
        </p:txBody>
      </p:sp>
      <p:sp>
        <p:nvSpPr>
          <p:cNvPr id="9" name="Text Placeholder 8">
            <a:extLst>
              <a:ext uri="{FF2B5EF4-FFF2-40B4-BE49-F238E27FC236}">
                <a16:creationId xmlns:a16="http://schemas.microsoft.com/office/drawing/2014/main" id="{ADCC04B1-AFD1-4B1D-A63A-FA9DE4985D6C}"/>
              </a:ext>
            </a:extLst>
          </p:cNvPr>
          <p:cNvSpPr>
            <a:spLocks noGrp="1"/>
          </p:cNvSpPr>
          <p:nvPr>
            <p:ph type="body" sz="quarter" idx="19"/>
          </p:nvPr>
        </p:nvSpPr>
        <p:spPr>
          <a:xfrm>
            <a:off x="3383280" y="3730752"/>
            <a:ext cx="1525604" cy="1143000"/>
          </a:xfrm>
        </p:spPr>
        <p:txBody>
          <a:bodyPr/>
          <a:lstStyle/>
          <a:p>
            <a:r>
              <a:rPr lang="en-US" sz="2800" dirty="0">
                <a:latin typeface="Angsana New" panose="02020603050405020304" pitchFamily="18" charset="-34"/>
                <a:cs typeface="Angsana New" panose="02020603050405020304" pitchFamily="18" charset="-34"/>
              </a:rPr>
              <a:t>-Procaine</a:t>
            </a:r>
          </a:p>
          <a:p>
            <a:r>
              <a:rPr lang="en-US" sz="2800" dirty="0">
                <a:latin typeface="Angsana New" panose="02020603050405020304" pitchFamily="18" charset="-34"/>
                <a:cs typeface="Angsana New" panose="02020603050405020304" pitchFamily="18" charset="-34"/>
              </a:rPr>
              <a:t>-</a:t>
            </a:r>
            <a:r>
              <a:rPr lang="en-US" sz="2800" dirty="0" err="1">
                <a:latin typeface="Angsana New" panose="02020603050405020304" pitchFamily="18" charset="-34"/>
                <a:cs typeface="Angsana New" panose="02020603050405020304" pitchFamily="18" charset="-34"/>
              </a:rPr>
              <a:t>Chlorprocaine</a:t>
            </a:r>
            <a:endParaRPr lang="th-TH" sz="2800" dirty="0">
              <a:latin typeface="Angsana New" panose="02020603050405020304" pitchFamily="18" charset="-34"/>
              <a:cs typeface="Angsana New" panose="02020603050405020304" pitchFamily="18" charset="-34"/>
            </a:endParaRPr>
          </a:p>
        </p:txBody>
      </p:sp>
      <p:sp>
        <p:nvSpPr>
          <p:cNvPr id="10" name="Text Placeholder 9">
            <a:extLst>
              <a:ext uri="{FF2B5EF4-FFF2-40B4-BE49-F238E27FC236}">
                <a16:creationId xmlns:a16="http://schemas.microsoft.com/office/drawing/2014/main" id="{D6FB0D6B-5BFD-4FFD-9AB3-39982C5BEEE0}"/>
              </a:ext>
            </a:extLst>
          </p:cNvPr>
          <p:cNvSpPr>
            <a:spLocks noGrp="1"/>
          </p:cNvSpPr>
          <p:nvPr>
            <p:ph type="body" sz="quarter" idx="20"/>
          </p:nvPr>
        </p:nvSpPr>
        <p:spPr>
          <a:xfrm>
            <a:off x="5468112" y="2441448"/>
            <a:ext cx="1590414" cy="758952"/>
          </a:xfrm>
        </p:spPr>
        <p:txBody>
          <a:bodyPr/>
          <a:lstStyle/>
          <a:p>
            <a:pPr algn="ctr"/>
            <a:r>
              <a:rPr lang="en-US" sz="2000" dirty="0">
                <a:latin typeface="Angsana New" panose="02020603050405020304" pitchFamily="18" charset="-34"/>
                <a:cs typeface="Angsana New" panose="02020603050405020304" pitchFamily="18" charset="-34"/>
              </a:rPr>
              <a:t>intermediate</a:t>
            </a:r>
            <a:endParaRPr lang="th-TH" sz="2000" dirty="0">
              <a:latin typeface="Angsana New" panose="02020603050405020304" pitchFamily="18" charset="-34"/>
              <a:cs typeface="Angsana New" panose="02020603050405020304" pitchFamily="18" charset="-34"/>
            </a:endParaRPr>
          </a:p>
        </p:txBody>
      </p:sp>
      <p:sp>
        <p:nvSpPr>
          <p:cNvPr id="11" name="Text Placeholder 10">
            <a:extLst>
              <a:ext uri="{FF2B5EF4-FFF2-40B4-BE49-F238E27FC236}">
                <a16:creationId xmlns:a16="http://schemas.microsoft.com/office/drawing/2014/main" id="{6A1213AC-515F-4BB2-9E90-D08192DCAA4B}"/>
              </a:ext>
            </a:extLst>
          </p:cNvPr>
          <p:cNvSpPr>
            <a:spLocks noGrp="1"/>
          </p:cNvSpPr>
          <p:nvPr>
            <p:ph type="body" sz="quarter" idx="21"/>
          </p:nvPr>
        </p:nvSpPr>
        <p:spPr>
          <a:xfrm>
            <a:off x="5468112" y="3730752"/>
            <a:ext cx="1525604" cy="1143000"/>
          </a:xfrm>
        </p:spPr>
        <p:txBody>
          <a:bodyPr/>
          <a:lstStyle/>
          <a:p>
            <a:r>
              <a:rPr lang="en-US" sz="2800" dirty="0">
                <a:latin typeface="Angsana New" panose="02020603050405020304" pitchFamily="18" charset="-34"/>
                <a:cs typeface="Angsana New" panose="02020603050405020304" pitchFamily="18" charset="-34"/>
              </a:rPr>
              <a:t>-Lidocaine</a:t>
            </a:r>
          </a:p>
          <a:p>
            <a:r>
              <a:rPr lang="en-US" sz="2800" dirty="0">
                <a:latin typeface="Angsana New" panose="02020603050405020304" pitchFamily="18" charset="-34"/>
                <a:cs typeface="Angsana New" panose="02020603050405020304" pitchFamily="18" charset="-34"/>
              </a:rPr>
              <a:t>-Mepivacaine</a:t>
            </a:r>
            <a:endParaRPr lang="th-TH" sz="2800" dirty="0">
              <a:latin typeface="Angsana New" panose="02020603050405020304" pitchFamily="18" charset="-34"/>
              <a:cs typeface="Angsana New" panose="02020603050405020304" pitchFamily="18" charset="-34"/>
            </a:endParaRPr>
          </a:p>
        </p:txBody>
      </p:sp>
      <p:sp>
        <p:nvSpPr>
          <p:cNvPr id="12" name="Text Placeholder 11">
            <a:extLst>
              <a:ext uri="{FF2B5EF4-FFF2-40B4-BE49-F238E27FC236}">
                <a16:creationId xmlns:a16="http://schemas.microsoft.com/office/drawing/2014/main" id="{1296BADC-A7EC-4EDB-A79E-4669ACD5E029}"/>
              </a:ext>
            </a:extLst>
          </p:cNvPr>
          <p:cNvSpPr>
            <a:spLocks noGrp="1"/>
          </p:cNvSpPr>
          <p:nvPr>
            <p:ph type="body" sz="quarter" idx="22"/>
          </p:nvPr>
        </p:nvSpPr>
        <p:spPr/>
        <p:txBody>
          <a:bodyPr/>
          <a:lstStyle/>
          <a:p>
            <a:pPr algn="ctr"/>
            <a:r>
              <a:rPr lang="en-US" sz="2800" dirty="0">
                <a:latin typeface="Angsana New" panose="02020603050405020304" pitchFamily="18" charset="-34"/>
                <a:cs typeface="Angsana New" panose="02020603050405020304" pitchFamily="18" charset="-34"/>
              </a:rPr>
              <a:t>high</a:t>
            </a:r>
            <a:endParaRPr lang="th-TH" sz="2800" dirty="0">
              <a:latin typeface="Angsana New" panose="02020603050405020304" pitchFamily="18" charset="-34"/>
              <a:cs typeface="Angsana New" panose="02020603050405020304" pitchFamily="18" charset="-34"/>
            </a:endParaRPr>
          </a:p>
        </p:txBody>
      </p:sp>
      <p:sp>
        <p:nvSpPr>
          <p:cNvPr id="13" name="Text Placeholder 12">
            <a:extLst>
              <a:ext uri="{FF2B5EF4-FFF2-40B4-BE49-F238E27FC236}">
                <a16:creationId xmlns:a16="http://schemas.microsoft.com/office/drawing/2014/main" id="{AAE47A6A-AEF6-4823-BC74-5CA4A310FCA8}"/>
              </a:ext>
            </a:extLst>
          </p:cNvPr>
          <p:cNvSpPr>
            <a:spLocks noGrp="1"/>
          </p:cNvSpPr>
          <p:nvPr>
            <p:ph type="body" sz="quarter" idx="23"/>
          </p:nvPr>
        </p:nvSpPr>
        <p:spPr/>
        <p:txBody>
          <a:bodyPr/>
          <a:lstStyle/>
          <a:p>
            <a:r>
              <a:rPr lang="en-US" sz="2800" dirty="0">
                <a:latin typeface="Angsana New" panose="02020603050405020304" pitchFamily="18" charset="-34"/>
                <a:cs typeface="Angsana New" panose="02020603050405020304" pitchFamily="18" charset="-34"/>
              </a:rPr>
              <a:t>-Tetracaine</a:t>
            </a:r>
          </a:p>
          <a:p>
            <a:r>
              <a:rPr lang="en-US" sz="2800" dirty="0">
                <a:latin typeface="Angsana New" panose="02020603050405020304" pitchFamily="18" charset="-34"/>
                <a:cs typeface="Angsana New" panose="02020603050405020304" pitchFamily="18" charset="-34"/>
              </a:rPr>
              <a:t>-Bupivacaine</a:t>
            </a:r>
          </a:p>
          <a:p>
            <a:r>
              <a:rPr lang="en-US" sz="2800" dirty="0">
                <a:latin typeface="Angsana New" panose="02020603050405020304" pitchFamily="18" charset="-34"/>
                <a:cs typeface="Angsana New" panose="02020603050405020304" pitchFamily="18" charset="-34"/>
              </a:rPr>
              <a:t>-Dibucaine</a:t>
            </a:r>
            <a:endParaRPr lang="th-TH" sz="2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8341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327E6-13FB-2F71-A207-72E15A0136DB}"/>
              </a:ext>
            </a:extLst>
          </p:cNvPr>
          <p:cNvSpPr>
            <a:spLocks noGrp="1"/>
          </p:cNvSpPr>
          <p:nvPr>
            <p:ph type="title"/>
          </p:nvPr>
        </p:nvSpPr>
        <p:spPr/>
        <p:txBody>
          <a:bodyPr/>
          <a:lstStyle/>
          <a:p>
            <a:r>
              <a:rPr lang="en-US" dirty="0"/>
              <a:t>Timeline </a:t>
            </a:r>
          </a:p>
        </p:txBody>
      </p:sp>
      <p:pic>
        <p:nvPicPr>
          <p:cNvPr id="21" name="Content Placeholder 25" descr="Test tubes with one test tube in orange with drops">
            <a:extLst>
              <a:ext uri="{FF2B5EF4-FFF2-40B4-BE49-F238E27FC236}">
                <a16:creationId xmlns:a16="http://schemas.microsoft.com/office/drawing/2014/main" id="{FE365C49-5FBF-04F7-2612-59A6D6F84C37}"/>
              </a:ext>
            </a:extLst>
          </p:cNvPr>
          <p:cNvPicPr>
            <a:picLocks noGrp="1" noChangeAspect="1"/>
          </p:cNvPicPr>
          <p:nvPr>
            <p:ph type="pic" sz="quarter" idx="3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2" name="Rectangle 21">
            <a:extLst>
              <a:ext uri="{FF2B5EF4-FFF2-40B4-BE49-F238E27FC236}">
                <a16:creationId xmlns:a16="http://schemas.microsoft.com/office/drawing/2014/main" id="{F6BA20C7-F48C-429D-2FA7-B7B83A800FA9}"/>
              </a:ext>
              <a:ext uri="{C183D7F6-B498-43B3-948B-1728B52AA6E4}">
                <adec:decorative xmlns:adec="http://schemas.microsoft.com/office/drawing/2017/decorative" val="1"/>
              </a:ext>
            </a:extLst>
          </p:cNvPr>
          <p:cNvSpPr/>
          <p:nvPr/>
        </p:nvSpPr>
        <p:spPr>
          <a:xfrm>
            <a:off x="-1" y="0"/>
            <a:ext cx="2285995" cy="1685542"/>
          </a:xfrm>
          <a:prstGeom prst="rect">
            <a:avLst/>
          </a:prstGeom>
          <a:gradFill flip="none" rotWithShape="1">
            <a:gsLst>
              <a:gs pos="0">
                <a:schemeClr val="bg1">
                  <a:alpha val="0"/>
                </a:schemeClr>
              </a:gs>
              <a:gs pos="8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BE788E-706D-5D5C-B17F-51759A2CC61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9519E8E-7F0D-C4E6-CC87-3F8B896EF0E1}"/>
              </a:ext>
            </a:extLst>
          </p:cNvPr>
          <p:cNvSpPr>
            <a:spLocks noGrp="1"/>
          </p:cNvSpPr>
          <p:nvPr>
            <p:ph type="sldNum" sz="quarter" idx="10"/>
          </p:nvPr>
        </p:nvSpPr>
        <p:spPr/>
        <p:txBody>
          <a:bodyPr/>
          <a:lstStyle/>
          <a:p>
            <a:fld id="{75DF2D63-3FF5-D547-96B9-BE9CCD1ABA58}" type="slidenum">
              <a:rPr lang="en-US" smtClean="0"/>
              <a:pPr/>
              <a:t>34</a:t>
            </a:fld>
            <a:endParaRPr lang="en-US" dirty="0"/>
          </a:p>
        </p:txBody>
      </p:sp>
      <p:sp>
        <p:nvSpPr>
          <p:cNvPr id="82" name="Text Placeholder 81">
            <a:extLst>
              <a:ext uri="{FF2B5EF4-FFF2-40B4-BE49-F238E27FC236}">
                <a16:creationId xmlns:a16="http://schemas.microsoft.com/office/drawing/2014/main" id="{2E1F38AB-E038-4CD1-618A-52B12F7A4BB5}"/>
              </a:ext>
            </a:extLst>
          </p:cNvPr>
          <p:cNvSpPr>
            <a:spLocks noGrp="1"/>
          </p:cNvSpPr>
          <p:nvPr>
            <p:ph type="body" sz="quarter" idx="32"/>
          </p:nvPr>
        </p:nvSpPr>
        <p:spPr/>
        <p:txBody>
          <a:bodyPr/>
          <a:lstStyle/>
          <a:p>
            <a:endParaRPr lang="en-US" dirty="0"/>
          </a:p>
        </p:txBody>
      </p:sp>
      <p:sp>
        <p:nvSpPr>
          <p:cNvPr id="6" name="Text Placeholder 5">
            <a:extLst>
              <a:ext uri="{FF2B5EF4-FFF2-40B4-BE49-F238E27FC236}">
                <a16:creationId xmlns:a16="http://schemas.microsoft.com/office/drawing/2014/main" id="{D0A77C80-D935-F537-F818-8C03F02AF5D4}"/>
              </a:ext>
            </a:extLst>
          </p:cNvPr>
          <p:cNvSpPr>
            <a:spLocks noGrp="1"/>
          </p:cNvSpPr>
          <p:nvPr>
            <p:ph type="body" sz="quarter" idx="16"/>
          </p:nvPr>
        </p:nvSpPr>
        <p:spPr/>
        <p:txBody>
          <a:bodyPr/>
          <a:lstStyle/>
          <a:p>
            <a:r>
              <a:rPr lang="en-US" dirty="0"/>
              <a:t>Sep</a:t>
            </a:r>
          </a:p>
        </p:txBody>
      </p:sp>
      <p:sp>
        <p:nvSpPr>
          <p:cNvPr id="11" name="Text Placeholder 10">
            <a:extLst>
              <a:ext uri="{FF2B5EF4-FFF2-40B4-BE49-F238E27FC236}">
                <a16:creationId xmlns:a16="http://schemas.microsoft.com/office/drawing/2014/main" id="{9E703999-0627-E209-2471-30DBE4AD3C40}"/>
              </a:ext>
            </a:extLst>
          </p:cNvPr>
          <p:cNvSpPr>
            <a:spLocks noGrp="1"/>
          </p:cNvSpPr>
          <p:nvPr>
            <p:ph type="body" sz="quarter" idx="17"/>
          </p:nvPr>
        </p:nvSpPr>
        <p:spPr/>
        <p:txBody>
          <a:bodyPr/>
          <a:lstStyle/>
          <a:p>
            <a:pPr lvl="0"/>
            <a:r>
              <a:rPr lang="en-US" dirty="0"/>
              <a:t>Synergize scalable </a:t>
            </a:r>
          </a:p>
          <a:p>
            <a:pPr lvl="0"/>
            <a:r>
              <a:rPr lang="en-US" dirty="0"/>
              <a:t>e-commerce</a:t>
            </a:r>
          </a:p>
          <a:p>
            <a:endParaRPr lang="en-US" dirty="0"/>
          </a:p>
        </p:txBody>
      </p:sp>
      <p:sp>
        <p:nvSpPr>
          <p:cNvPr id="81" name="Text Placeholder 80">
            <a:extLst>
              <a:ext uri="{FF2B5EF4-FFF2-40B4-BE49-F238E27FC236}">
                <a16:creationId xmlns:a16="http://schemas.microsoft.com/office/drawing/2014/main" id="{F670FB6E-8396-CF15-B901-347F21C06620}"/>
              </a:ext>
            </a:extLst>
          </p:cNvPr>
          <p:cNvSpPr>
            <a:spLocks noGrp="1"/>
          </p:cNvSpPr>
          <p:nvPr>
            <p:ph type="body" sz="quarter" idx="31"/>
          </p:nvPr>
        </p:nvSpPr>
        <p:spPr/>
        <p:txBody>
          <a:bodyPr/>
          <a:lstStyle/>
          <a:p>
            <a:endParaRPr lang="en-US" dirty="0"/>
          </a:p>
        </p:txBody>
      </p:sp>
      <p:sp>
        <p:nvSpPr>
          <p:cNvPr id="7" name="Text Placeholder 6">
            <a:extLst>
              <a:ext uri="{FF2B5EF4-FFF2-40B4-BE49-F238E27FC236}">
                <a16:creationId xmlns:a16="http://schemas.microsoft.com/office/drawing/2014/main" id="{CB9A58C4-B167-911B-151E-289752AE22A4}"/>
              </a:ext>
            </a:extLst>
          </p:cNvPr>
          <p:cNvSpPr>
            <a:spLocks noGrp="1"/>
          </p:cNvSpPr>
          <p:nvPr>
            <p:ph type="body" sz="quarter" idx="18"/>
          </p:nvPr>
        </p:nvSpPr>
        <p:spPr/>
        <p:txBody>
          <a:bodyPr/>
          <a:lstStyle/>
          <a:p>
            <a:r>
              <a:rPr lang="en-US" dirty="0"/>
              <a:t>oct</a:t>
            </a:r>
          </a:p>
        </p:txBody>
      </p:sp>
      <p:sp>
        <p:nvSpPr>
          <p:cNvPr id="12" name="Text Placeholder 11">
            <a:extLst>
              <a:ext uri="{FF2B5EF4-FFF2-40B4-BE49-F238E27FC236}">
                <a16:creationId xmlns:a16="http://schemas.microsoft.com/office/drawing/2014/main" id="{C5EC4B8C-DA99-ED1F-A340-C03D85FEEB16}"/>
              </a:ext>
            </a:extLst>
          </p:cNvPr>
          <p:cNvSpPr>
            <a:spLocks noGrp="1"/>
          </p:cNvSpPr>
          <p:nvPr>
            <p:ph type="body" sz="quarter" idx="19"/>
          </p:nvPr>
        </p:nvSpPr>
        <p:spPr/>
        <p:txBody>
          <a:bodyPr/>
          <a:lstStyle/>
          <a:p>
            <a:pPr lvl="0"/>
            <a:r>
              <a:rPr lang="en-US" dirty="0"/>
              <a:t>Disseminate standardized </a:t>
            </a:r>
          </a:p>
          <a:p>
            <a:pPr lvl="0"/>
            <a:r>
              <a:rPr lang="en-US" dirty="0"/>
              <a:t>metrics</a:t>
            </a:r>
          </a:p>
          <a:p>
            <a:endParaRPr lang="en-US" dirty="0"/>
          </a:p>
        </p:txBody>
      </p:sp>
      <p:sp>
        <p:nvSpPr>
          <p:cNvPr id="83" name="Text Placeholder 82">
            <a:extLst>
              <a:ext uri="{FF2B5EF4-FFF2-40B4-BE49-F238E27FC236}">
                <a16:creationId xmlns:a16="http://schemas.microsoft.com/office/drawing/2014/main" id="{D1FC7473-B976-1C94-F51C-63C1354C6881}"/>
              </a:ext>
            </a:extLst>
          </p:cNvPr>
          <p:cNvSpPr>
            <a:spLocks noGrp="1"/>
          </p:cNvSpPr>
          <p:nvPr>
            <p:ph type="body" sz="quarter" idx="33"/>
          </p:nvPr>
        </p:nvSpPr>
        <p:spPr/>
        <p:txBody>
          <a:bodyPr/>
          <a:lstStyle/>
          <a:p>
            <a:endParaRPr lang="en-US" dirty="0"/>
          </a:p>
        </p:txBody>
      </p:sp>
      <p:sp>
        <p:nvSpPr>
          <p:cNvPr id="8" name="Text Placeholder 7">
            <a:extLst>
              <a:ext uri="{FF2B5EF4-FFF2-40B4-BE49-F238E27FC236}">
                <a16:creationId xmlns:a16="http://schemas.microsoft.com/office/drawing/2014/main" id="{CE2FC2AA-1AF5-2B4E-0A3F-ADBC8EED82AE}"/>
              </a:ext>
            </a:extLst>
          </p:cNvPr>
          <p:cNvSpPr>
            <a:spLocks noGrp="1"/>
          </p:cNvSpPr>
          <p:nvPr>
            <p:ph type="body" sz="quarter" idx="20"/>
          </p:nvPr>
        </p:nvSpPr>
        <p:spPr/>
        <p:txBody>
          <a:bodyPr/>
          <a:lstStyle/>
          <a:p>
            <a:r>
              <a:rPr lang="en-US" dirty="0"/>
              <a:t>nov</a:t>
            </a:r>
          </a:p>
        </p:txBody>
      </p:sp>
      <p:sp>
        <p:nvSpPr>
          <p:cNvPr id="13" name="Text Placeholder 12">
            <a:extLst>
              <a:ext uri="{FF2B5EF4-FFF2-40B4-BE49-F238E27FC236}">
                <a16:creationId xmlns:a16="http://schemas.microsoft.com/office/drawing/2014/main" id="{2F88EBF3-B74B-2BAE-FD85-77076F5567F5}"/>
              </a:ext>
            </a:extLst>
          </p:cNvPr>
          <p:cNvSpPr>
            <a:spLocks noGrp="1"/>
          </p:cNvSpPr>
          <p:nvPr>
            <p:ph type="body" sz="quarter" idx="21"/>
          </p:nvPr>
        </p:nvSpPr>
        <p:spPr/>
        <p:txBody>
          <a:bodyPr/>
          <a:lstStyle/>
          <a:p>
            <a:pPr lvl="0"/>
            <a:r>
              <a:rPr lang="en-US" dirty="0"/>
              <a:t>Coordinate </a:t>
            </a:r>
          </a:p>
          <a:p>
            <a:pPr lvl="0"/>
            <a:r>
              <a:rPr lang="en-US" dirty="0"/>
              <a:t>e-business applications</a:t>
            </a:r>
          </a:p>
          <a:p>
            <a:endParaRPr lang="en-US" dirty="0"/>
          </a:p>
        </p:txBody>
      </p:sp>
      <p:sp>
        <p:nvSpPr>
          <p:cNvPr id="84" name="Text Placeholder 83">
            <a:extLst>
              <a:ext uri="{FF2B5EF4-FFF2-40B4-BE49-F238E27FC236}">
                <a16:creationId xmlns:a16="http://schemas.microsoft.com/office/drawing/2014/main" id="{3FE9BB50-1FAA-348B-F236-D51B9527BE3B}"/>
              </a:ext>
            </a:extLst>
          </p:cNvPr>
          <p:cNvSpPr>
            <a:spLocks noGrp="1"/>
          </p:cNvSpPr>
          <p:nvPr>
            <p:ph type="body" sz="quarter" idx="34"/>
          </p:nvPr>
        </p:nvSpPr>
        <p:spPr/>
        <p:txBody>
          <a:bodyPr/>
          <a:lstStyle/>
          <a:p>
            <a:endParaRPr lang="en-US" dirty="0"/>
          </a:p>
        </p:txBody>
      </p:sp>
      <p:sp>
        <p:nvSpPr>
          <p:cNvPr id="9" name="Text Placeholder 8">
            <a:extLst>
              <a:ext uri="{FF2B5EF4-FFF2-40B4-BE49-F238E27FC236}">
                <a16:creationId xmlns:a16="http://schemas.microsoft.com/office/drawing/2014/main" id="{94E29500-4B8C-7CD9-C95A-3169C7062B63}"/>
              </a:ext>
            </a:extLst>
          </p:cNvPr>
          <p:cNvSpPr>
            <a:spLocks noGrp="1"/>
          </p:cNvSpPr>
          <p:nvPr>
            <p:ph type="body" sz="quarter" idx="22"/>
          </p:nvPr>
        </p:nvSpPr>
        <p:spPr/>
        <p:txBody>
          <a:bodyPr/>
          <a:lstStyle/>
          <a:p>
            <a:r>
              <a:rPr lang="en-US" dirty="0"/>
              <a:t>dec</a:t>
            </a:r>
          </a:p>
        </p:txBody>
      </p:sp>
      <p:sp>
        <p:nvSpPr>
          <p:cNvPr id="14" name="Text Placeholder 13">
            <a:extLst>
              <a:ext uri="{FF2B5EF4-FFF2-40B4-BE49-F238E27FC236}">
                <a16:creationId xmlns:a16="http://schemas.microsoft.com/office/drawing/2014/main" id="{24E8877F-2403-58C2-433E-442614700804}"/>
              </a:ext>
            </a:extLst>
          </p:cNvPr>
          <p:cNvSpPr>
            <a:spLocks noGrp="1"/>
          </p:cNvSpPr>
          <p:nvPr>
            <p:ph type="body" sz="quarter" idx="23"/>
          </p:nvPr>
        </p:nvSpPr>
        <p:spPr/>
        <p:txBody>
          <a:bodyPr/>
          <a:lstStyle/>
          <a:p>
            <a:r>
              <a:rPr lang="en-US" dirty="0"/>
              <a:t>Foster holistically superior methodologies</a:t>
            </a:r>
          </a:p>
          <a:p>
            <a:endParaRPr lang="en-US" dirty="0"/>
          </a:p>
        </p:txBody>
      </p:sp>
      <p:sp>
        <p:nvSpPr>
          <p:cNvPr id="85" name="Text Placeholder 84">
            <a:extLst>
              <a:ext uri="{FF2B5EF4-FFF2-40B4-BE49-F238E27FC236}">
                <a16:creationId xmlns:a16="http://schemas.microsoft.com/office/drawing/2014/main" id="{158572BB-F863-F698-0C6D-57D4F3772E56}"/>
              </a:ext>
            </a:extLst>
          </p:cNvPr>
          <p:cNvSpPr>
            <a:spLocks noGrp="1"/>
          </p:cNvSpPr>
          <p:nvPr>
            <p:ph type="body" sz="quarter" idx="35"/>
          </p:nvPr>
        </p:nvSpPr>
        <p:spPr/>
        <p:txBody>
          <a:bodyPr/>
          <a:lstStyle/>
          <a:p>
            <a:endParaRPr lang="en-US" dirty="0"/>
          </a:p>
        </p:txBody>
      </p:sp>
      <p:sp>
        <p:nvSpPr>
          <p:cNvPr id="10" name="Text Placeholder 9">
            <a:extLst>
              <a:ext uri="{FF2B5EF4-FFF2-40B4-BE49-F238E27FC236}">
                <a16:creationId xmlns:a16="http://schemas.microsoft.com/office/drawing/2014/main" id="{F9A6F37A-B065-126D-BAD3-C956D8BD8717}"/>
              </a:ext>
            </a:extLst>
          </p:cNvPr>
          <p:cNvSpPr>
            <a:spLocks noGrp="1"/>
          </p:cNvSpPr>
          <p:nvPr>
            <p:ph type="body" sz="quarter" idx="28"/>
          </p:nvPr>
        </p:nvSpPr>
        <p:spPr/>
        <p:txBody>
          <a:bodyPr/>
          <a:lstStyle/>
          <a:p>
            <a:r>
              <a:rPr lang="en-US" dirty="0"/>
              <a:t>jan</a:t>
            </a:r>
          </a:p>
        </p:txBody>
      </p:sp>
      <p:sp>
        <p:nvSpPr>
          <p:cNvPr id="15" name="Text Placeholder 14">
            <a:extLst>
              <a:ext uri="{FF2B5EF4-FFF2-40B4-BE49-F238E27FC236}">
                <a16:creationId xmlns:a16="http://schemas.microsoft.com/office/drawing/2014/main" id="{9AE2A7F3-EC70-CDB1-A10E-1EEDBFBDD571}"/>
              </a:ext>
            </a:extLst>
          </p:cNvPr>
          <p:cNvSpPr>
            <a:spLocks noGrp="1"/>
          </p:cNvSpPr>
          <p:nvPr>
            <p:ph type="body" sz="quarter" idx="29"/>
          </p:nvPr>
        </p:nvSpPr>
        <p:spPr/>
        <p:txBody>
          <a:bodyPr/>
          <a:lstStyle/>
          <a:p>
            <a:pPr lvl="0"/>
            <a:r>
              <a:rPr lang="en-US" dirty="0"/>
              <a:t>Deploy strategic networks with compelling </a:t>
            </a:r>
          </a:p>
          <a:p>
            <a:pPr lvl="0"/>
            <a:r>
              <a:rPr lang="en-US" dirty="0"/>
              <a:t>e-business needs</a:t>
            </a:r>
          </a:p>
          <a:p>
            <a:endParaRPr lang="en-US" dirty="0"/>
          </a:p>
        </p:txBody>
      </p:sp>
    </p:spTree>
    <p:extLst>
      <p:ext uri="{BB962C8B-B14F-4D97-AF65-F5344CB8AC3E}">
        <p14:creationId xmlns:p14="http://schemas.microsoft.com/office/powerpoint/2010/main" val="75888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Placeholder 38" descr="White DNA structure">
            <a:extLst>
              <a:ext uri="{FF2B5EF4-FFF2-40B4-BE49-F238E27FC236}">
                <a16:creationId xmlns:a16="http://schemas.microsoft.com/office/drawing/2014/main" id="{F90B3248-E185-8C9D-93CE-A79DE50A6F3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217F23FC-AC97-DC78-C63F-66C5BF23A07A}"/>
              </a:ext>
              <a:ext uri="{C183D7F6-B498-43B3-948B-1728B52AA6E4}">
                <adec:decorative xmlns:adec="http://schemas.microsoft.com/office/drawing/2017/decorative" val="1"/>
              </a:ext>
            </a:extLst>
          </p:cNvPr>
          <p:cNvSpPr/>
          <p:nvPr/>
        </p:nvSpPr>
        <p:spPr>
          <a:xfrm>
            <a:off x="2120552" y="12357"/>
            <a:ext cx="10071448" cy="6858000"/>
          </a:xfrm>
          <a:prstGeom prst="rect">
            <a:avLst/>
          </a:prstGeom>
          <a:gradFill>
            <a:gsLst>
              <a:gs pos="0">
                <a:schemeClr val="bg1">
                  <a:alpha val="0"/>
                </a:schemeClr>
              </a:gs>
              <a:gs pos="4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3E315A2-4CED-23BB-CA3C-C8962E2419FD}"/>
              </a:ext>
            </a:extLst>
          </p:cNvPr>
          <p:cNvSpPr>
            <a:spLocks noGrp="1"/>
          </p:cNvSpPr>
          <p:nvPr>
            <p:ph type="title"/>
          </p:nvPr>
        </p:nvSpPr>
        <p:spPr/>
        <p:txBody>
          <a:bodyPr/>
          <a:lstStyle/>
          <a:p>
            <a:r>
              <a:rPr lang="en-US" dirty="0"/>
              <a:t>Areas of focus</a:t>
            </a:r>
          </a:p>
        </p:txBody>
      </p:sp>
      <p:sp>
        <p:nvSpPr>
          <p:cNvPr id="9" name="Footer Placeholder 8">
            <a:extLst>
              <a:ext uri="{FF2B5EF4-FFF2-40B4-BE49-F238E27FC236}">
                <a16:creationId xmlns:a16="http://schemas.microsoft.com/office/drawing/2014/main" id="{90FCB302-A0EE-7CF7-A4B2-ED343BFF9BC0}"/>
              </a:ext>
            </a:extLst>
          </p:cNvPr>
          <p:cNvSpPr>
            <a:spLocks noGrp="1"/>
          </p:cNvSpPr>
          <p:nvPr>
            <p:ph type="ftr" sz="quarter" idx="12"/>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2205EC8C-AC41-F14C-3C63-5BF0F54D1D23}"/>
              </a:ext>
            </a:extLst>
          </p:cNvPr>
          <p:cNvSpPr>
            <a:spLocks noGrp="1"/>
          </p:cNvSpPr>
          <p:nvPr>
            <p:ph type="sldNum" sz="quarter" idx="11"/>
          </p:nvPr>
        </p:nvSpPr>
        <p:spPr/>
        <p:txBody>
          <a:bodyPr/>
          <a:lstStyle/>
          <a:p>
            <a:fld id="{75DF2D63-3FF5-D547-96B9-BE9CCD1ABA58}" type="slidenum">
              <a:rPr lang="en-US" smtClean="0"/>
              <a:pPr/>
              <a:t>35</a:t>
            </a:fld>
            <a:endParaRPr lang="en-US" dirty="0"/>
          </a:p>
        </p:txBody>
      </p:sp>
      <p:sp>
        <p:nvSpPr>
          <p:cNvPr id="4" name="Text Placeholder 3">
            <a:extLst>
              <a:ext uri="{FF2B5EF4-FFF2-40B4-BE49-F238E27FC236}">
                <a16:creationId xmlns:a16="http://schemas.microsoft.com/office/drawing/2014/main" id="{DB4489FD-4F12-40A7-1EA9-79A941933E98}"/>
              </a:ext>
            </a:extLst>
          </p:cNvPr>
          <p:cNvSpPr>
            <a:spLocks noGrp="1"/>
          </p:cNvSpPr>
          <p:nvPr>
            <p:ph type="body" idx="1"/>
          </p:nvPr>
        </p:nvSpPr>
        <p:spPr/>
        <p:txBody>
          <a:bodyPr/>
          <a:lstStyle/>
          <a:p>
            <a:r>
              <a:rPr lang="en-US" dirty="0"/>
              <a:t>B2B market</a:t>
            </a:r>
            <a:br>
              <a:rPr lang="en-US" dirty="0"/>
            </a:br>
            <a:r>
              <a:rPr lang="en-US" dirty="0"/>
              <a:t>scenarios</a:t>
            </a:r>
          </a:p>
        </p:txBody>
      </p:sp>
      <p:sp>
        <p:nvSpPr>
          <p:cNvPr id="5" name="Content Placeholder 4">
            <a:extLst>
              <a:ext uri="{FF2B5EF4-FFF2-40B4-BE49-F238E27FC236}">
                <a16:creationId xmlns:a16="http://schemas.microsoft.com/office/drawing/2014/main" id="{9BCDA136-13F8-70CB-CDA2-02260A2D2D59}"/>
              </a:ext>
            </a:extLst>
          </p:cNvPr>
          <p:cNvSpPr>
            <a:spLocks noGrp="1"/>
          </p:cNvSpPr>
          <p:nvPr>
            <p:ph sz="half" idx="2"/>
          </p:nvPr>
        </p:nvSpPr>
        <p:spPr/>
        <p:txBody>
          <a:bodyPr/>
          <a:lstStyle/>
          <a:p>
            <a:r>
              <a:rPr lang="en-US" dirty="0"/>
              <a:t>Develop winning strategies to keep ahead of the competition</a:t>
            </a:r>
          </a:p>
          <a:p>
            <a:r>
              <a:rPr lang="en-US" dirty="0"/>
              <a:t>Capitalize on low hanging fruit to identify a ballpark value</a:t>
            </a:r>
          </a:p>
          <a:p>
            <a:r>
              <a:rPr lang="en-US" dirty="0"/>
              <a:t>Visualize customer directed convergence</a:t>
            </a:r>
          </a:p>
          <a:p>
            <a:endParaRPr lang="en-US" dirty="0"/>
          </a:p>
          <a:p>
            <a:endParaRPr lang="en-US" dirty="0"/>
          </a:p>
        </p:txBody>
      </p:sp>
      <p:sp>
        <p:nvSpPr>
          <p:cNvPr id="6" name="Text Placeholder 5">
            <a:extLst>
              <a:ext uri="{FF2B5EF4-FFF2-40B4-BE49-F238E27FC236}">
                <a16:creationId xmlns:a16="http://schemas.microsoft.com/office/drawing/2014/main" id="{16743F76-FD81-DAAA-A5BA-6E77D3B83F8A}"/>
              </a:ext>
            </a:extLst>
          </p:cNvPr>
          <p:cNvSpPr>
            <a:spLocks noGrp="1"/>
          </p:cNvSpPr>
          <p:nvPr>
            <p:ph type="body" sz="quarter" idx="3"/>
          </p:nvPr>
        </p:nvSpPr>
        <p:spPr/>
        <p:txBody>
          <a:bodyPr/>
          <a:lstStyle/>
          <a:p>
            <a:r>
              <a:rPr lang="en-US" dirty="0"/>
              <a:t>Cloud-based opportunities</a:t>
            </a:r>
          </a:p>
        </p:txBody>
      </p:sp>
      <p:sp>
        <p:nvSpPr>
          <p:cNvPr id="7" name="Content Placeholder 6">
            <a:extLst>
              <a:ext uri="{FF2B5EF4-FFF2-40B4-BE49-F238E27FC236}">
                <a16:creationId xmlns:a16="http://schemas.microsoft.com/office/drawing/2014/main" id="{2455F573-DF2A-FE60-2B86-5E131463642E}"/>
              </a:ext>
            </a:extLst>
          </p:cNvPr>
          <p:cNvSpPr>
            <a:spLocks noGrp="1"/>
          </p:cNvSpPr>
          <p:nvPr>
            <p:ph sz="quarter" idx="4"/>
          </p:nvPr>
        </p:nvSpPr>
        <p:spPr/>
        <p:txBody>
          <a:bodyPr/>
          <a:lstStyle/>
          <a:p>
            <a:r>
              <a:rPr lang="en-US" dirty="0"/>
              <a:t>Iterative approaches to corporate strategy</a:t>
            </a:r>
          </a:p>
          <a:p>
            <a:r>
              <a:rPr lang="en-US" dirty="0"/>
              <a:t>Establish a management framework from the inside</a:t>
            </a:r>
          </a:p>
          <a:p>
            <a:endParaRPr lang="en-US" dirty="0"/>
          </a:p>
          <a:p>
            <a:endParaRPr lang="en-US" dirty="0"/>
          </a:p>
        </p:txBody>
      </p:sp>
      <p:cxnSp>
        <p:nvCxnSpPr>
          <p:cNvPr id="27" name="Straight Connector 26">
            <a:extLst>
              <a:ext uri="{FF2B5EF4-FFF2-40B4-BE49-F238E27FC236}">
                <a16:creationId xmlns:a16="http://schemas.microsoft.com/office/drawing/2014/main" id="{E4A534A3-16E3-79AB-9E75-F40D0FDB4C98}"/>
              </a:ext>
              <a:ext uri="{C183D7F6-B498-43B3-948B-1728B52AA6E4}">
                <adec:decorative xmlns:adec="http://schemas.microsoft.com/office/drawing/2017/decorative" val="1"/>
              </a:ext>
            </a:extLst>
          </p:cNvPr>
          <p:cNvCxnSpPr>
            <a:cxnSpLocks/>
          </p:cNvCxnSpPr>
          <p:nvPr/>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958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A9E4-3B33-8623-FB27-6D7248C372EA}"/>
              </a:ext>
            </a:extLst>
          </p:cNvPr>
          <p:cNvSpPr>
            <a:spLocks noGrp="1"/>
          </p:cNvSpPr>
          <p:nvPr>
            <p:ph type="title"/>
          </p:nvPr>
        </p:nvSpPr>
        <p:spPr/>
        <p:txBody>
          <a:bodyPr/>
          <a:lstStyle/>
          <a:p>
            <a:r>
              <a:rPr lang="en-US" dirty="0"/>
              <a:t>How we </a:t>
            </a:r>
            <a:br>
              <a:rPr lang="en-US" dirty="0"/>
            </a:br>
            <a:r>
              <a:rPr lang="en-US" dirty="0"/>
              <a:t>got there</a:t>
            </a:r>
          </a:p>
        </p:txBody>
      </p:sp>
      <p:sp>
        <p:nvSpPr>
          <p:cNvPr id="8" name="Footer Placeholder 7">
            <a:extLst>
              <a:ext uri="{FF2B5EF4-FFF2-40B4-BE49-F238E27FC236}">
                <a16:creationId xmlns:a16="http://schemas.microsoft.com/office/drawing/2014/main" id="{8B1640E3-ACD2-7360-A022-281862D31457}"/>
              </a:ext>
            </a:extLst>
          </p:cNvPr>
          <p:cNvSpPr>
            <a:spLocks noGrp="1"/>
          </p:cNvSpPr>
          <p:nvPr>
            <p:ph type="ftr" sz="quarter" idx="12"/>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076FCA-E5D9-5BC6-F8F1-95D9E5569449}"/>
              </a:ext>
            </a:extLst>
          </p:cNvPr>
          <p:cNvSpPr>
            <a:spLocks noGrp="1"/>
          </p:cNvSpPr>
          <p:nvPr>
            <p:ph type="sldNum" sz="quarter" idx="11"/>
          </p:nvPr>
        </p:nvSpPr>
        <p:spPr/>
        <p:txBody>
          <a:bodyPr/>
          <a:lstStyle/>
          <a:p>
            <a:fld id="{75DF2D63-3FF5-D547-96B9-BE9CCD1ABA58}" type="slidenum">
              <a:rPr lang="en-US" smtClean="0"/>
              <a:t>36</a:t>
            </a:fld>
            <a:endParaRPr lang="en-US" dirty="0"/>
          </a:p>
        </p:txBody>
      </p:sp>
      <p:pic>
        <p:nvPicPr>
          <p:cNvPr id="18" name="Picture Placeholder 17" descr="Scientist looking at a test tube">
            <a:extLst>
              <a:ext uri="{FF2B5EF4-FFF2-40B4-BE49-F238E27FC236}">
                <a16:creationId xmlns:a16="http://schemas.microsoft.com/office/drawing/2014/main" id="{1FB107C6-83C2-4539-D841-857D29AC76A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1298575" y="612775"/>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pic>
        <p:nvPicPr>
          <p:cNvPr id="15" name="Picture Placeholder 17" descr="Nerve with solid fill">
            <a:extLst>
              <a:ext uri="{FF2B5EF4-FFF2-40B4-BE49-F238E27FC236}">
                <a16:creationId xmlns:a16="http://schemas.microsoft.com/office/drawing/2014/main" id="{D6EBC2A8-A6B3-B04E-41A4-25A9A0676AD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45225" y="704850"/>
            <a:ext cx="914400" cy="914400"/>
          </a:xfrm>
        </p:spPr>
      </p:pic>
      <p:sp>
        <p:nvSpPr>
          <p:cNvPr id="3" name="Text Placeholder 2">
            <a:extLst>
              <a:ext uri="{FF2B5EF4-FFF2-40B4-BE49-F238E27FC236}">
                <a16:creationId xmlns:a16="http://schemas.microsoft.com/office/drawing/2014/main" id="{18559EBB-1744-14F2-6EEA-D5BDC030F0C9}"/>
              </a:ext>
            </a:extLst>
          </p:cNvPr>
          <p:cNvSpPr>
            <a:spLocks noGrp="1"/>
          </p:cNvSpPr>
          <p:nvPr>
            <p:ph type="body" idx="1"/>
          </p:nvPr>
        </p:nvSpPr>
        <p:spPr/>
        <p:txBody>
          <a:bodyPr/>
          <a:lstStyle/>
          <a:p>
            <a:r>
              <a:rPr lang="en-US" sz="2000" dirty="0">
                <a:effectLst/>
              </a:rPr>
              <a:t>ROI </a:t>
            </a:r>
            <a:endParaRPr lang="en-US" dirty="0"/>
          </a:p>
        </p:txBody>
      </p:sp>
      <p:sp>
        <p:nvSpPr>
          <p:cNvPr id="4" name="Content Placeholder 3">
            <a:extLst>
              <a:ext uri="{FF2B5EF4-FFF2-40B4-BE49-F238E27FC236}">
                <a16:creationId xmlns:a16="http://schemas.microsoft.com/office/drawing/2014/main" id="{AAD9F940-BA56-74F7-87F0-7199A77BB8B8}"/>
              </a:ext>
            </a:extLst>
          </p:cNvPr>
          <p:cNvSpPr>
            <a:spLocks noGrp="1"/>
          </p:cNvSpPr>
          <p:nvPr>
            <p:ph sz="half" idx="2"/>
          </p:nvPr>
        </p:nvSpPr>
        <p:spPr/>
        <p:txBody>
          <a:bodyPr/>
          <a:lstStyle/>
          <a:p>
            <a:r>
              <a:rPr lang="en-US" dirty="0">
                <a:effectLst/>
              </a:rPr>
              <a:t>Envision multimedia-based expertise and cross-media growth strategies </a:t>
            </a:r>
            <a:br>
              <a:rPr lang="en-US" dirty="0">
                <a:effectLst/>
              </a:rPr>
            </a:br>
            <a:br>
              <a:rPr lang="en-US" dirty="0">
                <a:effectLst/>
              </a:rPr>
            </a:br>
            <a:r>
              <a:rPr lang="en-US" dirty="0">
                <a:effectLst/>
              </a:rPr>
              <a:t>Visualize quality intellectual capital </a:t>
            </a:r>
            <a:br>
              <a:rPr lang="en-US" dirty="0">
                <a:effectLst/>
              </a:rPr>
            </a:br>
            <a:br>
              <a:rPr lang="en-US" dirty="0">
                <a:effectLst/>
              </a:rPr>
            </a:br>
            <a:r>
              <a:rPr lang="en-US" dirty="0">
                <a:effectLst/>
              </a:rPr>
              <a:t>Engage worldwide methodologies with web-enabled technologies </a:t>
            </a:r>
            <a:br>
              <a:rPr lang="en-US" dirty="0">
                <a:effectLst/>
              </a:rPr>
            </a:br>
            <a:endParaRPr lang="en-US" dirty="0"/>
          </a:p>
          <a:p>
            <a:endParaRPr lang="en-US" dirty="0"/>
          </a:p>
        </p:txBody>
      </p:sp>
      <p:pic>
        <p:nvPicPr>
          <p:cNvPr id="16" name="Picture Placeholder 19" descr="Microscope with solid fill">
            <a:extLst>
              <a:ext uri="{FF2B5EF4-FFF2-40B4-BE49-F238E27FC236}">
                <a16:creationId xmlns:a16="http://schemas.microsoft.com/office/drawing/2014/main" id="{5231DDDB-E29E-8882-E71C-20340171D8DC}"/>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45225" y="3273425"/>
            <a:ext cx="914400" cy="914400"/>
          </a:xfrm>
        </p:spPr>
      </p:pic>
      <p:sp>
        <p:nvSpPr>
          <p:cNvPr id="5" name="Text Placeholder 4">
            <a:extLst>
              <a:ext uri="{FF2B5EF4-FFF2-40B4-BE49-F238E27FC236}">
                <a16:creationId xmlns:a16="http://schemas.microsoft.com/office/drawing/2014/main" id="{621A83F6-ADD2-533E-DD3D-2171EC6F7E11}"/>
              </a:ext>
            </a:extLst>
          </p:cNvPr>
          <p:cNvSpPr>
            <a:spLocks noGrp="1"/>
          </p:cNvSpPr>
          <p:nvPr>
            <p:ph type="body" sz="quarter" idx="3"/>
          </p:nvPr>
        </p:nvSpPr>
        <p:spPr/>
        <p:txBody>
          <a:bodyPr/>
          <a:lstStyle/>
          <a:p>
            <a:r>
              <a:rPr lang="en-US" sz="2000" dirty="0"/>
              <a:t>Niche markets</a:t>
            </a:r>
          </a:p>
        </p:txBody>
      </p:sp>
      <p:sp>
        <p:nvSpPr>
          <p:cNvPr id="6" name="Content Placeholder 5">
            <a:extLst>
              <a:ext uri="{FF2B5EF4-FFF2-40B4-BE49-F238E27FC236}">
                <a16:creationId xmlns:a16="http://schemas.microsoft.com/office/drawing/2014/main" id="{D17DB5B2-8F12-4C2A-D018-C12FD16160B5}"/>
              </a:ext>
            </a:extLst>
          </p:cNvPr>
          <p:cNvSpPr>
            <a:spLocks noGrp="1"/>
          </p:cNvSpPr>
          <p:nvPr>
            <p:ph sz="quarter" idx="4"/>
          </p:nvPr>
        </p:nvSpPr>
        <p:spPr/>
        <p:txBody>
          <a:bodyPr/>
          <a:lstStyle/>
          <a:p>
            <a:r>
              <a:rPr lang="en-US" dirty="0">
                <a:effectLst/>
              </a:rPr>
              <a:t>Pursue scalable customer service through sustainable strategies</a:t>
            </a:r>
            <a:br>
              <a:rPr lang="en-US" dirty="0">
                <a:effectLst/>
              </a:rPr>
            </a:br>
            <a:br>
              <a:rPr lang="en-US" dirty="0">
                <a:effectLst/>
              </a:rPr>
            </a:br>
            <a:r>
              <a:rPr lang="en-US" dirty="0">
                <a:effectLst/>
              </a:rPr>
              <a:t>Engage top-line web services with cutting-edge deliverables </a:t>
            </a:r>
            <a:br>
              <a:rPr lang="en-US" dirty="0">
                <a:effectLst/>
              </a:rPr>
            </a:br>
            <a:endParaRPr lang="en-US" dirty="0"/>
          </a:p>
          <a:p>
            <a:endParaRPr lang="en-US" dirty="0"/>
          </a:p>
        </p:txBody>
      </p:sp>
      <p:pic>
        <p:nvPicPr>
          <p:cNvPr id="17" name="Picture Placeholder 21" descr="Test tubes outline">
            <a:extLst>
              <a:ext uri="{FF2B5EF4-FFF2-40B4-BE49-F238E27FC236}">
                <a16:creationId xmlns:a16="http://schemas.microsoft.com/office/drawing/2014/main" id="{488A4C2A-F5B5-FAD1-D810-289B2092FF6C}"/>
              </a:ext>
            </a:extLst>
          </p:cNvPr>
          <p:cNvPicPr>
            <a:picLocks noGrp="1" noChangeAspect="1"/>
          </p:cNvPicPr>
          <p:nvPr>
            <p:ph type="pic" sz="quarter" idx="1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5225" y="5165725"/>
            <a:ext cx="914400" cy="914400"/>
          </a:xfrm>
        </p:spPr>
      </p:pic>
      <p:sp>
        <p:nvSpPr>
          <p:cNvPr id="10" name="Text Placeholder 9">
            <a:extLst>
              <a:ext uri="{FF2B5EF4-FFF2-40B4-BE49-F238E27FC236}">
                <a16:creationId xmlns:a16="http://schemas.microsoft.com/office/drawing/2014/main" id="{A508684D-1AA5-491C-E832-1EB26568CC05}"/>
              </a:ext>
            </a:extLst>
          </p:cNvPr>
          <p:cNvSpPr>
            <a:spLocks noGrp="1"/>
          </p:cNvSpPr>
          <p:nvPr>
            <p:ph type="body" sz="quarter" idx="15"/>
          </p:nvPr>
        </p:nvSpPr>
        <p:spPr/>
        <p:txBody>
          <a:bodyPr/>
          <a:lstStyle/>
          <a:p>
            <a:r>
              <a:rPr lang="en-US" sz="2000" dirty="0"/>
              <a:t>Supply chains</a:t>
            </a:r>
          </a:p>
        </p:txBody>
      </p:sp>
      <p:sp>
        <p:nvSpPr>
          <p:cNvPr id="11" name="Content Placeholder 10">
            <a:extLst>
              <a:ext uri="{FF2B5EF4-FFF2-40B4-BE49-F238E27FC236}">
                <a16:creationId xmlns:a16="http://schemas.microsoft.com/office/drawing/2014/main" id="{3FE9FCFF-DB0B-28A0-AC61-CFCB265C5B31}"/>
              </a:ext>
            </a:extLst>
          </p:cNvPr>
          <p:cNvSpPr>
            <a:spLocks noGrp="1"/>
          </p:cNvSpPr>
          <p:nvPr>
            <p:ph sz="quarter" idx="16"/>
          </p:nvPr>
        </p:nvSpPr>
        <p:spPr/>
        <p:txBody>
          <a:bodyPr/>
          <a:lstStyle/>
          <a:p>
            <a:r>
              <a:rPr lang="en-US" dirty="0">
                <a:effectLst/>
              </a:rPr>
              <a:t>Cultivate one-to-one customer service with robust ideas </a:t>
            </a:r>
            <a:br>
              <a:rPr lang="en-US" dirty="0">
                <a:effectLst/>
              </a:rPr>
            </a:br>
            <a:br>
              <a:rPr lang="en-US" dirty="0">
                <a:effectLst/>
              </a:rPr>
            </a:br>
            <a:r>
              <a:rPr lang="en-US" dirty="0">
                <a:effectLst/>
              </a:rPr>
              <a:t>Maximize timely deliverables for real-time schemas </a:t>
            </a:r>
            <a:br>
              <a:rPr lang="en-US" dirty="0">
                <a:effectLst/>
              </a:rPr>
            </a:br>
            <a:endParaRPr lang="en-US" dirty="0"/>
          </a:p>
          <a:p>
            <a:endParaRPr lang="en-US" dirty="0"/>
          </a:p>
        </p:txBody>
      </p:sp>
    </p:spTree>
    <p:extLst>
      <p:ext uri="{BB962C8B-B14F-4D97-AF65-F5344CB8AC3E}">
        <p14:creationId xmlns:p14="http://schemas.microsoft.com/office/powerpoint/2010/main" val="394375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7103A8-AEEA-50D3-BE61-CC85D24BDF23}"/>
              </a:ext>
            </a:extLst>
          </p:cNvPr>
          <p:cNvSpPr>
            <a:spLocks noGrp="1"/>
          </p:cNvSpPr>
          <p:nvPr>
            <p:ph type="title"/>
          </p:nvPr>
        </p:nvSpPr>
        <p:spPr/>
        <p:txBody>
          <a:bodyPr/>
          <a:lstStyle/>
          <a:p>
            <a:r>
              <a:rPr lang="en-US" dirty="0"/>
              <a:t>Summary </a:t>
            </a:r>
          </a:p>
        </p:txBody>
      </p:sp>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 title</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37</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p:txBody>
          <a:bodyPr/>
          <a:lstStyle/>
          <a:p>
            <a:r>
              <a:rPr lang="en-US" sz="2000" spc="100" dirty="0">
                <a:ea typeface="+mn-lt"/>
                <a:cs typeface="Posterama" panose="020B0504020200020000" pitchFamily="34" charset="0"/>
              </a:rPr>
              <a:t>At Contoso, we believe in giving 110%. </a:t>
            </a:r>
            <a:r>
              <a:rPr lang="en-US" sz="2000" spc="0" dirty="0">
                <a:ea typeface="+mn-lt"/>
                <a:cs typeface="+mn-lt"/>
              </a:rPr>
              <a:t>By using our next-generation data architecture, we help organizations virtually manage agile workflows. We thrive because of our market knowledge and great team behind our product. As our CEO says, "Efficiencies will come from proactively transforming how we do business."</a:t>
            </a: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871216" y="5330952"/>
            <a:ext cx="6519672" cy="1527048"/>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Tree>
    <p:extLst>
      <p:ext uri="{BB962C8B-B14F-4D97-AF65-F5344CB8AC3E}">
        <p14:creationId xmlns:p14="http://schemas.microsoft.com/office/powerpoint/2010/main" val="409420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p:txBody>
          <a:bodyPr/>
          <a:lstStyle/>
          <a:p>
            <a:r>
              <a:rPr lang="en-US" dirty="0"/>
              <a:t>Thank you </a:t>
            </a: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7" name="Text Placeholder 26">
            <a:extLst>
              <a:ext uri="{FF2B5EF4-FFF2-40B4-BE49-F238E27FC236}">
                <a16:creationId xmlns:a16="http://schemas.microsoft.com/office/drawing/2014/main" id="{BB8B6963-69FE-8A03-5E86-2BF855024B00}"/>
              </a:ext>
            </a:extLst>
          </p:cNvPr>
          <p:cNvSpPr>
            <a:spLocks noGrp="1"/>
          </p:cNvSpPr>
          <p:nvPr>
            <p:ph type="body" sz="quarter" idx="14"/>
          </p:nvPr>
        </p:nvSpPr>
        <p:spPr/>
        <p:txBody>
          <a:bodyPr/>
          <a:lstStyle/>
          <a:p>
            <a:pPr marL="0" indent="0" algn="ctr">
              <a:lnSpc>
                <a:spcPts val="2660"/>
              </a:lnSpc>
              <a:spcBef>
                <a:spcPts val="0"/>
              </a:spcBef>
              <a:buNone/>
            </a:pPr>
            <a:r>
              <a:rPr lang="en-US" sz="2000" cap="all" spc="0" dirty="0"/>
              <a:t>Mirjam Nilsson​</a:t>
            </a:r>
          </a:p>
          <a:p>
            <a:pPr marL="0" indent="0" algn="ctr">
              <a:lnSpc>
                <a:spcPts val="2660"/>
              </a:lnSpc>
              <a:spcBef>
                <a:spcPts val="0"/>
              </a:spcBef>
              <a:buNone/>
            </a:pPr>
            <a:r>
              <a:rPr lang="en-US" sz="2000" cap="all" spc="0" dirty="0"/>
              <a:t>mirjam@contoso.com | www.contoso.com</a:t>
            </a:r>
          </a:p>
        </p:txBody>
      </p:sp>
    </p:spTree>
    <p:extLst>
      <p:ext uri="{BB962C8B-B14F-4D97-AF65-F5344CB8AC3E}">
        <p14:creationId xmlns:p14="http://schemas.microsoft.com/office/powerpoint/2010/main" val="333412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4498848" y="1058778"/>
            <a:ext cx="6711696" cy="541753"/>
          </a:xfrm>
        </p:spPr>
        <p:txBody>
          <a:bodyPr/>
          <a:lstStyle/>
          <a:p>
            <a:r>
              <a:rPr lang="en-US" dirty="0">
                <a:latin typeface="Angsana New" panose="02020603050405020304" pitchFamily="18" charset="-34"/>
                <a:cs typeface="Angsana New" panose="02020603050405020304" pitchFamily="18" charset="-34"/>
              </a:rPr>
              <a:t> what is a wound</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4</a:t>
            </a:fld>
            <a:endParaRPr lang="en-US" dirty="0"/>
          </a:p>
        </p:txBody>
      </p:sp>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825866" y="2778815"/>
            <a:ext cx="6384678" cy="3577870"/>
          </a:xfrm>
        </p:spPr>
        <p:txBody>
          <a:bodyPr/>
          <a:lstStyle/>
          <a:p>
            <a:pPr marL="0" indent="0">
              <a:lnSpc>
                <a:spcPts val="2400"/>
              </a:lnSpc>
              <a:buNone/>
            </a:pPr>
            <a:r>
              <a:rPr lang="en-US" sz="4000" b="0" i="0" dirty="0">
                <a:solidFill>
                  <a:srgbClr val="575656"/>
                </a:solidFill>
                <a:effectLst/>
                <a:latin typeface="Angsana New" panose="02020603050405020304" pitchFamily="18" charset="-34"/>
                <a:cs typeface="Angsana New" panose="02020603050405020304" pitchFamily="18" charset="-34"/>
              </a:rPr>
              <a:t>A wound is any type of damage or breakage on the surface of the skin. The wounds can be due to accidents like burns, paper cuts, skin tears or surgical, any underlying disease, or some other skin conditions that may develop in the wound, for example, eczema or psoriasis. </a:t>
            </a:r>
            <a:endParaRPr lang="en-US" sz="4000" spc="0" dirty="0">
              <a:latin typeface="Angsana New" panose="02020603050405020304" pitchFamily="18" charset="-34"/>
              <a:cs typeface="Angsana New" panose="02020603050405020304" pitchFamily="18" charset="-34"/>
            </a:endParaRPr>
          </a:p>
        </p:txBody>
      </p:sp>
      <p:pic>
        <p:nvPicPr>
          <p:cNvPr id="18" name="Picture Placeholder 17">
            <a:extLst>
              <a:ext uri="{FF2B5EF4-FFF2-40B4-BE49-F238E27FC236}">
                <a16:creationId xmlns:a16="http://schemas.microsoft.com/office/drawing/2014/main" id="{9ADDD9B1-5FBF-4895-92CA-BB4DCA68C1EA}"/>
              </a:ext>
            </a:extLst>
          </p:cNvPr>
          <p:cNvPicPr>
            <a:picLocks noGrp="1" noChangeAspect="1"/>
          </p:cNvPicPr>
          <p:nvPr>
            <p:ph type="pic" sz="quarter" idx="13"/>
          </p:nvPr>
        </p:nvPicPr>
        <p:blipFill>
          <a:blip r:embed="rId2"/>
          <a:srcRect l="27978" r="27978"/>
          <a:stretch>
            <a:fillRect/>
          </a:stretch>
        </p:blipFill>
        <p:spPr/>
      </p:pic>
    </p:spTree>
    <p:extLst>
      <p:ext uri="{BB962C8B-B14F-4D97-AF65-F5344CB8AC3E}">
        <p14:creationId xmlns:p14="http://schemas.microsoft.com/office/powerpoint/2010/main" val="28101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2210762" y="3195828"/>
            <a:ext cx="8110728" cy="457200"/>
          </a:xfrm>
        </p:spPr>
        <p:txBody>
          <a:bodyPr/>
          <a:lstStyle/>
          <a:p>
            <a:r>
              <a:rPr lang="en-US" dirty="0"/>
              <a:t>Type of wounds</a:t>
            </a:r>
          </a:p>
        </p:txBody>
      </p:sp>
    </p:spTree>
    <p:extLst>
      <p:ext uri="{BB962C8B-B14F-4D97-AF65-F5344CB8AC3E}">
        <p14:creationId xmlns:p14="http://schemas.microsoft.com/office/powerpoint/2010/main" val="292441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9856F-92A5-9936-EAA5-B01FC81B4FF8}"/>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Open or Closed</a:t>
            </a:r>
            <a:endParaRPr lang="en-US" sz="6000" dirty="0">
              <a:latin typeface="Angsana New" panose="02020603050405020304" pitchFamily="18" charset="-34"/>
              <a:cs typeface="Angsana New" panose="02020603050405020304" pitchFamily="18" charset="-34"/>
            </a:endParaRPr>
          </a:p>
        </p:txBody>
      </p:sp>
      <p:sp>
        <p:nvSpPr>
          <p:cNvPr id="5" name="Footer Placeholder 4">
            <a:extLst>
              <a:ext uri="{FF2B5EF4-FFF2-40B4-BE49-F238E27FC236}">
                <a16:creationId xmlns:a16="http://schemas.microsoft.com/office/drawing/2014/main" id="{F55E31DF-7A65-925F-3A83-F62DFCE2A228}"/>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B34DDCD-707A-A5D7-B2C6-B463856CE28B}"/>
              </a:ext>
            </a:extLst>
          </p:cNvPr>
          <p:cNvSpPr>
            <a:spLocks noGrp="1"/>
          </p:cNvSpPr>
          <p:nvPr>
            <p:ph type="sldNum" sz="quarter" idx="11"/>
          </p:nvPr>
        </p:nvSpPr>
        <p:spPr/>
        <p:txBody>
          <a:bodyPr/>
          <a:lstStyle/>
          <a:p>
            <a:fld id="{75DF2D63-3FF5-D547-96B9-BE9CCD1ABA58}" type="slidenum">
              <a:rPr lang="en-US" smtClean="0"/>
              <a:pPr/>
              <a:t>6</a:t>
            </a:fld>
            <a:endParaRPr lang="en-US" dirty="0"/>
          </a:p>
        </p:txBody>
      </p:sp>
      <p:sp>
        <p:nvSpPr>
          <p:cNvPr id="7" name="Content Placeholder 6">
            <a:extLst>
              <a:ext uri="{FF2B5EF4-FFF2-40B4-BE49-F238E27FC236}">
                <a16:creationId xmlns:a16="http://schemas.microsoft.com/office/drawing/2014/main" id="{4B8918F4-30AD-42C7-9745-0651706443FE}"/>
              </a:ext>
            </a:extLst>
          </p:cNvPr>
          <p:cNvSpPr>
            <a:spLocks noGrp="1"/>
          </p:cNvSpPr>
          <p:nvPr>
            <p:ph idx="1"/>
          </p:nvPr>
        </p:nvSpPr>
        <p:spPr/>
        <p:txBody>
          <a:bodyPr/>
          <a:lstStyle/>
          <a:p>
            <a:pPr marL="0" indent="0">
              <a:buNone/>
            </a:pPr>
            <a:r>
              <a:rPr lang="en-US" sz="4800" b="0" i="0" dirty="0">
                <a:solidFill>
                  <a:srgbClr val="575656"/>
                </a:solidFill>
                <a:effectLst/>
                <a:latin typeface="Angsana New" panose="02020603050405020304" pitchFamily="18" charset="-34"/>
                <a:cs typeface="Angsana New" panose="02020603050405020304" pitchFamily="18" charset="-34"/>
              </a:rPr>
              <a:t>Wounds can be open or closed. Open wounds are the wounds with exposed underlying tissue/ organs and open to the outside environment, for example, penetrating wounds. On the other hand, closed wounds are the wounds that occur without any exposure to the underlying tissue and organs.</a:t>
            </a:r>
            <a:endParaRPr lang="th-TH" sz="48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6387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D63F-F67D-B1A6-9772-28B26C238474}"/>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Acute or Chronic </a:t>
            </a:r>
            <a:endParaRPr lang="en-US" sz="6000" dirty="0">
              <a:latin typeface="Angsana New" panose="02020603050405020304" pitchFamily="18" charset="-34"/>
              <a:cs typeface="Angsana New" panose="02020603050405020304" pitchFamily="18" charset="-34"/>
            </a:endParaRPr>
          </a:p>
        </p:txBody>
      </p:sp>
      <p:sp>
        <p:nvSpPr>
          <p:cNvPr id="5" name="Footer Placeholder 4">
            <a:extLst>
              <a:ext uri="{FF2B5EF4-FFF2-40B4-BE49-F238E27FC236}">
                <a16:creationId xmlns:a16="http://schemas.microsoft.com/office/drawing/2014/main" id="{9DAADF85-A479-7797-B775-BEC735484239}"/>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D573E4D-D096-DA02-6E8D-C161D57C298E}"/>
              </a:ext>
            </a:extLst>
          </p:cNvPr>
          <p:cNvSpPr>
            <a:spLocks noGrp="1"/>
          </p:cNvSpPr>
          <p:nvPr>
            <p:ph type="sldNum" sz="quarter" idx="11"/>
          </p:nvPr>
        </p:nvSpPr>
        <p:spPr/>
        <p:txBody>
          <a:bodyPr/>
          <a:lstStyle/>
          <a:p>
            <a:fld id="{75DF2D63-3FF5-D547-96B9-BE9CCD1ABA58}" type="slidenum">
              <a:rPr lang="en-US" smtClean="0"/>
              <a:pPr/>
              <a:t>7</a:t>
            </a:fld>
            <a:endParaRPr lang="en-US" dirty="0"/>
          </a:p>
        </p:txBody>
      </p:sp>
      <p:sp>
        <p:nvSpPr>
          <p:cNvPr id="7" name="Content Placeholder 6">
            <a:extLst>
              <a:ext uri="{FF2B5EF4-FFF2-40B4-BE49-F238E27FC236}">
                <a16:creationId xmlns:a16="http://schemas.microsoft.com/office/drawing/2014/main" id="{6F719B4E-DCCF-439B-B4FB-7AE6229BDBE6}"/>
              </a:ext>
            </a:extLst>
          </p:cNvPr>
          <p:cNvSpPr>
            <a:spLocks noGrp="1"/>
          </p:cNvSpPr>
          <p:nvPr>
            <p:ph idx="1"/>
          </p:nvPr>
        </p:nvSpPr>
        <p:spPr>
          <a:xfrm>
            <a:off x="1188719" y="1746504"/>
            <a:ext cx="10448785" cy="4352544"/>
          </a:xfrm>
        </p:spPr>
        <p:txBody>
          <a:bodyPr/>
          <a:lstStyle/>
          <a:p>
            <a:pPr marL="0" indent="0">
              <a:buNone/>
            </a:pPr>
            <a:r>
              <a:rPr lang="en-US" sz="5400" b="0" i="0" dirty="0">
                <a:solidFill>
                  <a:srgbClr val="575656"/>
                </a:solidFill>
                <a:effectLst/>
                <a:latin typeface="Angsana New" panose="02020603050405020304" pitchFamily="18" charset="-34"/>
                <a:cs typeface="Angsana New" panose="02020603050405020304" pitchFamily="18" charset="-34"/>
              </a:rPr>
              <a:t>A wound can be classified as acute or chronic depending on the healing time. Acute wounds are those that heal without any complications in a predicted amount of time. While chronic wounds, on the other hand, are those that take a relatively long time to heal with some complications.</a:t>
            </a:r>
            <a:endParaRPr lang="th-TH" sz="5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23935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290266" y="3818023"/>
            <a:ext cx="5157216" cy="2670048"/>
          </a:xfrm>
        </p:spPr>
        <p:txBody>
          <a:bodyPr/>
          <a:lstStyle/>
          <a:p>
            <a:br>
              <a:rPr lang="en-US" sz="4000" b="1" i="0" dirty="0">
                <a:solidFill>
                  <a:srgbClr val="2B2B2B"/>
                </a:solidFill>
                <a:effectLst/>
                <a:latin typeface="Angsana New" panose="02020603050405020304" pitchFamily="18" charset="-34"/>
                <a:cs typeface="Angsana New" panose="02020603050405020304" pitchFamily="18" charset="-34"/>
              </a:rPr>
            </a:br>
            <a:r>
              <a:rPr lang="en-US" sz="4000" b="1" i="0" dirty="0">
                <a:solidFill>
                  <a:srgbClr val="2B2B2B"/>
                </a:solidFill>
                <a:effectLst/>
                <a:latin typeface="Angsana New" panose="02020603050405020304" pitchFamily="18" charset="-34"/>
                <a:cs typeface="Angsana New" panose="02020603050405020304" pitchFamily="18" charset="-34"/>
              </a:rPr>
              <a:t>Types of Chronic Wounds </a:t>
            </a:r>
            <a:br>
              <a:rPr lang="en-US" sz="4000" b="1" i="0" dirty="0">
                <a:solidFill>
                  <a:srgbClr val="2B2B2B"/>
                </a:solidFill>
                <a:effectLst/>
                <a:latin typeface="Angsana New" panose="02020603050405020304" pitchFamily="18" charset="-34"/>
                <a:cs typeface="Angsana New" panose="02020603050405020304" pitchFamily="18" charset="-34"/>
              </a:rPr>
            </a:br>
            <a:r>
              <a:rPr lang="en-US" sz="4000" b="1" i="0" dirty="0">
                <a:solidFill>
                  <a:srgbClr val="575656"/>
                </a:solidFill>
                <a:effectLst/>
                <a:latin typeface="Angsana New" panose="02020603050405020304" pitchFamily="18" charset="-34"/>
                <a:cs typeface="Angsana New" panose="02020603050405020304" pitchFamily="18" charset="-34"/>
              </a:rPr>
              <a:t>1. Pressure Injuries</a:t>
            </a:r>
            <a:br>
              <a:rPr lang="en-US" sz="4000" b="1" i="0" dirty="0">
                <a:solidFill>
                  <a:srgbClr val="2B2B2B"/>
                </a:solidFill>
                <a:effectLst/>
                <a:latin typeface="Angsana New" panose="02020603050405020304" pitchFamily="18" charset="-34"/>
                <a:cs typeface="Angsana New" panose="02020603050405020304" pitchFamily="18" charset="-34"/>
              </a:rPr>
            </a:br>
            <a:r>
              <a:rPr lang="en-US" sz="4000" b="1" i="0" dirty="0">
                <a:solidFill>
                  <a:srgbClr val="575656"/>
                </a:solidFill>
                <a:effectLst/>
                <a:latin typeface="Angsana New" panose="02020603050405020304" pitchFamily="18" charset="-34"/>
                <a:cs typeface="Angsana New" panose="02020603050405020304" pitchFamily="18" charset="-34"/>
              </a:rPr>
              <a:t>2. Diabetic Ulcers </a:t>
            </a:r>
            <a:br>
              <a:rPr lang="en-US" sz="4000" b="0" i="0" dirty="0">
                <a:solidFill>
                  <a:srgbClr val="2B2B2B"/>
                </a:solidFill>
                <a:effectLst/>
                <a:latin typeface="Angsana New" panose="02020603050405020304" pitchFamily="18" charset="-34"/>
                <a:cs typeface="Angsana New" panose="02020603050405020304" pitchFamily="18" charset="-34"/>
              </a:rPr>
            </a:br>
            <a:endParaRPr lang="en-US" sz="4000" dirty="0">
              <a:latin typeface="Angsana New" panose="02020603050405020304" pitchFamily="18" charset="-34"/>
              <a:cs typeface="Angsana New" panose="02020603050405020304" pitchFamily="18" charset="-34"/>
            </a:endParaRPr>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8</a:t>
            </a:fld>
            <a:endParaRPr lang="en-US" dirty="0"/>
          </a:p>
        </p:txBody>
      </p:sp>
      <p:sp>
        <p:nvSpPr>
          <p:cNvPr id="8" name="Picture Placeholder 7">
            <a:extLst>
              <a:ext uri="{FF2B5EF4-FFF2-40B4-BE49-F238E27FC236}">
                <a16:creationId xmlns:a16="http://schemas.microsoft.com/office/drawing/2014/main" id="{41976407-CDD2-49C7-885C-3D395804AE02}"/>
              </a:ext>
            </a:extLst>
          </p:cNvPr>
          <p:cNvSpPr>
            <a:spLocks noGrp="1"/>
          </p:cNvSpPr>
          <p:nvPr>
            <p:ph type="pic" sz="quarter" idx="10"/>
          </p:nvPr>
        </p:nvSpPr>
        <p:spPr/>
      </p:sp>
      <p:pic>
        <p:nvPicPr>
          <p:cNvPr id="3074" name="Picture 2" descr="Wound Care: A Guide to Practice for Healthcare Professionals">
            <a:extLst>
              <a:ext uri="{FF2B5EF4-FFF2-40B4-BE49-F238E27FC236}">
                <a16:creationId xmlns:a16="http://schemas.microsoft.com/office/drawing/2014/main" id="{C903B725-9832-47B2-B21D-D3416CE6D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768829" y="-801745"/>
            <a:ext cx="3470424" cy="62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5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C20-7288-497D-B802-468A048A6FAC}"/>
              </a:ext>
            </a:extLst>
          </p:cNvPr>
          <p:cNvSpPr>
            <a:spLocks noGrp="1"/>
          </p:cNvSpPr>
          <p:nvPr>
            <p:ph type="title"/>
          </p:nvPr>
        </p:nvSpPr>
        <p:spPr/>
        <p:txBody>
          <a:bodyPr/>
          <a:lstStyle/>
          <a:p>
            <a:r>
              <a:rPr lang="en-US" sz="6000" b="1" i="0" dirty="0">
                <a:solidFill>
                  <a:srgbClr val="575656"/>
                </a:solidFill>
                <a:effectLst/>
                <a:latin typeface="Angsana New" panose="02020603050405020304" pitchFamily="18" charset="-34"/>
                <a:cs typeface="Angsana New" panose="02020603050405020304" pitchFamily="18" charset="-34"/>
              </a:rPr>
              <a:t>Clean or Contaminated</a:t>
            </a:r>
            <a:endParaRPr lang="th-TH" sz="6000" dirty="0">
              <a:latin typeface="Angsana New" panose="02020603050405020304" pitchFamily="18" charset="-34"/>
              <a:cs typeface="Angsana New" panose="02020603050405020304" pitchFamily="18" charset="-34"/>
            </a:endParaRPr>
          </a:p>
        </p:txBody>
      </p:sp>
      <p:sp>
        <p:nvSpPr>
          <p:cNvPr id="3" name="Content Placeholder 2">
            <a:extLst>
              <a:ext uri="{FF2B5EF4-FFF2-40B4-BE49-F238E27FC236}">
                <a16:creationId xmlns:a16="http://schemas.microsoft.com/office/drawing/2014/main" id="{6C1C3F8C-3F49-40B8-84A9-C51AE54C6572}"/>
              </a:ext>
            </a:extLst>
          </p:cNvPr>
          <p:cNvSpPr>
            <a:spLocks noGrp="1"/>
          </p:cNvSpPr>
          <p:nvPr>
            <p:ph idx="1"/>
          </p:nvPr>
        </p:nvSpPr>
        <p:spPr>
          <a:xfrm>
            <a:off x="1188720" y="1667256"/>
            <a:ext cx="10582656" cy="4581143"/>
          </a:xfrm>
        </p:spPr>
        <p:txBody>
          <a:bodyPr/>
          <a:lstStyle/>
          <a:p>
            <a:pPr marL="0" indent="0">
              <a:buNone/>
            </a:pPr>
            <a:r>
              <a:rPr lang="en-US" sz="4800" b="0" i="0" dirty="0">
                <a:solidFill>
                  <a:srgbClr val="575656"/>
                </a:solidFill>
                <a:effectLst/>
                <a:latin typeface="Angsana New" panose="02020603050405020304" pitchFamily="18" charset="-34"/>
                <a:cs typeface="Angsana New" panose="02020603050405020304" pitchFamily="18" charset="-34"/>
              </a:rPr>
              <a:t>Wounds can also be classified on the basis if they are clean or contaminated. Clean wounds are those that do not have any foreign material or debris inside whereas contaminated wounds or infected wounds are those that might have some dirt, bacteria, or other foreign markets. Pressure wounds can be used as an example of an open or closed wound depending on its current stage.</a:t>
            </a:r>
            <a:endParaRPr lang="th-TH" sz="4800" dirty="0">
              <a:latin typeface="Angsana New" panose="02020603050405020304" pitchFamily="18" charset="-34"/>
              <a:cs typeface="Angsana New" panose="02020603050405020304" pitchFamily="18" charset="-34"/>
            </a:endParaRPr>
          </a:p>
        </p:txBody>
      </p:sp>
      <p:sp>
        <p:nvSpPr>
          <p:cNvPr id="4" name="Slide Number Placeholder 3">
            <a:extLst>
              <a:ext uri="{FF2B5EF4-FFF2-40B4-BE49-F238E27FC236}">
                <a16:creationId xmlns:a16="http://schemas.microsoft.com/office/drawing/2014/main" id="{FEE4591B-41D0-49CA-8602-A6AD6A8F01BB}"/>
              </a:ext>
            </a:extLst>
          </p:cNvPr>
          <p:cNvSpPr>
            <a:spLocks noGrp="1"/>
          </p:cNvSpPr>
          <p:nvPr>
            <p:ph type="sldNum" sz="quarter" idx="11"/>
          </p:nvPr>
        </p:nvSpPr>
        <p:spPr/>
        <p:txBody>
          <a:bodyPr/>
          <a:lstStyle/>
          <a:p>
            <a:fld id="{75DF2D63-3FF5-D547-96B9-BE9CCD1ABA58}" type="slidenum">
              <a:rPr lang="en-US" smtClean="0"/>
              <a:t>9</a:t>
            </a:fld>
            <a:endParaRPr lang="en-US" dirty="0"/>
          </a:p>
        </p:txBody>
      </p:sp>
      <p:sp>
        <p:nvSpPr>
          <p:cNvPr id="5" name="Footer Placeholder 4">
            <a:extLst>
              <a:ext uri="{FF2B5EF4-FFF2-40B4-BE49-F238E27FC236}">
                <a16:creationId xmlns:a16="http://schemas.microsoft.com/office/drawing/2014/main" id="{D1DD0948-2DAB-44B6-BBCC-B1504E546FBD}"/>
              </a:ext>
            </a:extLst>
          </p:cNvPr>
          <p:cNvSpPr>
            <a:spLocks noGrp="1"/>
          </p:cNvSpPr>
          <p:nvPr>
            <p:ph type="ftr" sz="quarter" idx="12"/>
          </p:nvPr>
        </p:nvSpPr>
        <p:spPr/>
        <p:txBody>
          <a:bodyPr/>
          <a:lstStyle/>
          <a:p>
            <a:r>
              <a:rPr lang="en-US"/>
              <a:t>presentation title</a:t>
            </a:r>
            <a:endParaRPr lang="en-US" dirty="0"/>
          </a:p>
        </p:txBody>
      </p:sp>
    </p:spTree>
    <p:extLst>
      <p:ext uri="{BB962C8B-B14F-4D97-AF65-F5344CB8AC3E}">
        <p14:creationId xmlns:p14="http://schemas.microsoft.com/office/powerpoint/2010/main" val="3579313479"/>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{F7D12246-2FDB-430F-9521-9D4650954A2C}tf67061901_win32</Template>
  <TotalTime>351</TotalTime>
  <Words>867</Words>
  <Application>Microsoft Office PowerPoint</Application>
  <PresentationFormat>Widescreen</PresentationFormat>
  <Paragraphs>197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Angsana New</vt:lpstr>
      <vt:lpstr>Arial</vt:lpstr>
      <vt:lpstr>Calibri</vt:lpstr>
      <vt:lpstr>Daytona Condensed Light</vt:lpstr>
      <vt:lpstr>Lato</vt:lpstr>
      <vt:lpstr>Posterama</vt:lpstr>
      <vt:lpstr>Office Theme</vt:lpstr>
      <vt:lpstr>Surgery</vt:lpstr>
      <vt:lpstr>PowerPoint Presentation</vt:lpstr>
      <vt:lpstr>wound</vt:lpstr>
      <vt:lpstr> what is a wound</vt:lpstr>
      <vt:lpstr>Type of wounds</vt:lpstr>
      <vt:lpstr>Open or Closed</vt:lpstr>
      <vt:lpstr>Acute or Chronic </vt:lpstr>
      <vt:lpstr> Types of Chronic Wounds  1. Pressure Injuries 2. Diabetic Ulcers  </vt:lpstr>
      <vt:lpstr>Clean or Contaminated</vt:lpstr>
      <vt:lpstr>Internal or External </vt:lpstr>
      <vt:lpstr>Non-penetrating Wounds</vt:lpstr>
      <vt:lpstr>Penetrating Wounds</vt:lpstr>
      <vt:lpstr>ASSESSMENT WOUND</vt:lpstr>
      <vt:lpstr>Full-Thickness</vt:lpstr>
      <vt:lpstr> 5 STEP OFWOND ASSESSMENT</vt:lpstr>
      <vt:lpstr>Best practice in  wound assessment</vt:lpstr>
      <vt:lpstr>Burn assessment</vt:lpstr>
      <vt:lpstr>Degree  burn</vt:lpstr>
      <vt:lpstr>BLADES &amp; HANDLE</vt:lpstr>
      <vt:lpstr>PowerPoint Presentation</vt:lpstr>
      <vt:lpstr>PowerPoint Presentation</vt:lpstr>
      <vt:lpstr>TYPES OF SUTURES</vt:lpstr>
      <vt:lpstr>SUTURING TECHNIQES</vt:lpstr>
      <vt:lpstr>PowerPoint Presentation</vt:lpstr>
      <vt:lpstr>SUTURE MATERIALS</vt:lpstr>
      <vt:lpstr>NEEDLES</vt:lpstr>
      <vt:lpstr>PowerPoint Presentation</vt:lpstr>
      <vt:lpstr>PowerPoint Presentation</vt:lpstr>
      <vt:lpstr>Type of anesthesia</vt:lpstr>
      <vt:lpstr>side effects and complications </vt:lpstr>
      <vt:lpstr>risks of anesthesia </vt:lpstr>
      <vt:lpstr>Based on duration of action</vt:lpstr>
      <vt:lpstr>Based on potency</vt:lpstr>
      <vt:lpstr>Timeline </vt:lpstr>
      <vt:lpstr>Areas of focus</vt:lpstr>
      <vt:lpstr>How we  got there</vt:lpstr>
      <vt:lpstr>Summary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Surgery</dc:title>
  <dc:creator>HP</dc:creator>
  <cp:lastModifiedBy>HP</cp:lastModifiedBy>
  <cp:revision>32</cp:revision>
  <dcterms:created xsi:type="dcterms:W3CDTF">2023-01-07T13:14:36Z</dcterms:created>
  <dcterms:modified xsi:type="dcterms:W3CDTF">2023-01-08T11:28:20Z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