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6E24405-370E-45CE-867D-7F4859A12F73}" type="datetimeFigureOut">
              <a:rPr lang="th-TH" smtClean="0"/>
              <a:t>19/01/66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3A26B1E-B5C9-4135-8DE1-DF47D21ED231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5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การตรวจร่างกาย </a:t>
            </a:r>
            <a:r>
              <a:rPr lang="en-US" sz="5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10 </a:t>
            </a:r>
            <a:r>
              <a:rPr lang="th-TH" sz="54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ท่า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2800" dirty="0"/>
              <a:t>ผ.ศ. วิภากร  สอนสนาม</a:t>
            </a:r>
          </a:p>
        </p:txBody>
      </p:sp>
    </p:spTree>
    <p:extLst>
      <p:ext uri="{BB962C8B-B14F-4D97-AF65-F5344CB8AC3E}">
        <p14:creationId xmlns:p14="http://schemas.microsoft.com/office/powerpoint/2010/main" val="25760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65464" cy="1191032"/>
          </a:xfrm>
        </p:spPr>
        <p:txBody>
          <a:bodyPr/>
          <a:lstStyle/>
          <a:p>
            <a:br>
              <a:rPr lang="th-TH" b="1" dirty="0"/>
            </a:br>
            <a:br>
              <a:rPr lang="th-TH" b="1" dirty="0"/>
            </a:br>
            <a:r>
              <a:rPr lang="th-TH" b="1" dirty="0"/>
              <a:t>ท่าที่</a:t>
            </a:r>
            <a:r>
              <a:rPr lang="en-US" b="1" dirty="0"/>
              <a:t> 9</a:t>
            </a:r>
            <a:r>
              <a:rPr lang="en-US" dirty="0"/>
              <a:t> </a:t>
            </a:r>
            <a:r>
              <a:rPr lang="th-TH" dirty="0"/>
              <a:t>สำหรับนักเรียนหญิง ให้แยกเท้าทั้งสองข้างห่างกัน </a:t>
            </a:r>
            <a:r>
              <a:rPr lang="en-US" dirty="0"/>
              <a:t>1 </a:t>
            </a:r>
            <a:r>
              <a:rPr lang="th-TH" dirty="0"/>
              <a:t>ฟุต ใช้มือทั้ง </a:t>
            </a:r>
            <a:r>
              <a:rPr lang="en-US" dirty="0"/>
              <a:t>2 </a:t>
            </a:r>
            <a:r>
              <a:rPr lang="th-TH" dirty="0"/>
              <a:t>ข้างจับกระโปรงดึงขึ้นเหนือเข่าทั้งสองข้าง ส่วนนักเรียนชายเพียงแยกเท้าทั้งสองข้างให้ห่างกัน</a:t>
            </a:r>
            <a:r>
              <a:rPr lang="en-US" dirty="0"/>
              <a:t> 1 </a:t>
            </a:r>
            <a:r>
              <a:rPr lang="th-TH" dirty="0"/>
              <a:t>ฟุตเช่นกัน</a:t>
            </a:r>
            <a:br>
              <a:rPr lang="en-US" dirty="0"/>
            </a:br>
            <a:endParaRPr lang="th-TH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3126184" cy="416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07834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24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709480" cy="1335048"/>
          </a:xfrm>
        </p:spPr>
        <p:txBody>
          <a:bodyPr/>
          <a:lstStyle/>
          <a:p>
            <a:br>
              <a:rPr lang="th-TH" b="1" dirty="0"/>
            </a:br>
            <a:br>
              <a:rPr lang="th-TH" b="1" dirty="0"/>
            </a:br>
            <a:r>
              <a:rPr lang="th-TH" b="1" dirty="0"/>
              <a:t>ท่าที่</a:t>
            </a:r>
            <a:r>
              <a:rPr lang="en-US" b="1" dirty="0"/>
              <a:t> 10</a:t>
            </a:r>
            <a:r>
              <a:rPr lang="en-US" dirty="0"/>
              <a:t> </a:t>
            </a:r>
            <a:r>
              <a:rPr lang="th-TH" dirty="0"/>
              <a:t>นักเรียนหญิง ชาย อยู่ในท่าที่ </a:t>
            </a:r>
            <a:r>
              <a:rPr lang="en-US" dirty="0"/>
              <a:t>9 </a:t>
            </a:r>
            <a:r>
              <a:rPr lang="th-TH" dirty="0"/>
              <a:t>ให้กลับหลังหัน สังเกตด้านหลังบ้างแล้วให้เดินไปข้างหน้าประมาณ</a:t>
            </a:r>
            <a:r>
              <a:rPr lang="en-US" dirty="0"/>
              <a:t> 4-5 </a:t>
            </a:r>
            <a:r>
              <a:rPr lang="th-TH" dirty="0"/>
              <a:t>ก้าว แล้วเดินกลับหันเข้าหาผู้ตรวจ สิ่งผิดปกติที่ควรสังเกตคือ ความผิดปกติของรูปร่าง การโก่งงอของขา น่อง ความผิดปกติของฝ่าเท้า</a:t>
            </a:r>
            <a:br>
              <a:rPr lang="en-US" dirty="0"/>
            </a:br>
            <a:endParaRPr lang="th-TH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08" y="2205038"/>
            <a:ext cx="2916194" cy="388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36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ท่าที่ </a:t>
            </a:r>
            <a:r>
              <a:rPr lang="en-US" dirty="0"/>
              <a:t>1 </a:t>
            </a:r>
            <a:r>
              <a:rPr lang="th-TH" dirty="0"/>
              <a:t>ยื่นมือไปข้างหน้าให้สุดแขนทั้งสองข้าง คว่ำมือกางนิ้วทุกนิ้ว</a:t>
            </a:r>
            <a:br>
              <a:rPr lang="en-US" dirty="0"/>
            </a:br>
            <a:endParaRPr lang="th-T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3744416" cy="499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493456" cy="1080120"/>
          </a:xfrm>
        </p:spPr>
        <p:txBody>
          <a:bodyPr/>
          <a:lstStyle/>
          <a:p>
            <a:r>
              <a:rPr lang="th-TH" b="1" dirty="0"/>
              <a:t>ท่าที่</a:t>
            </a:r>
            <a:r>
              <a:rPr lang="en-US" b="1" dirty="0"/>
              <a:t> 2</a:t>
            </a:r>
            <a:r>
              <a:rPr lang="en-US" dirty="0"/>
              <a:t> </a:t>
            </a:r>
            <a:r>
              <a:rPr lang="th-TH" dirty="0"/>
              <a:t>เป็นท่าต่อเนื่องจากที่ที่ </a:t>
            </a:r>
            <a:r>
              <a:rPr lang="en-US" dirty="0"/>
              <a:t>1 </a:t>
            </a:r>
            <a:r>
              <a:rPr lang="th-TH" dirty="0"/>
              <a:t>คือ พลิกมือ หงายมือ สิ่งผิดปกติที่ควรสังเกตเกี่ยวกับ เล็บ ผิวหนัง แผล ผื่น ตุ่มคันหรือความพิการอื่น ๆ เช่นนิ้วเกิน เป็นต้น</a:t>
            </a:r>
            <a:br>
              <a:rPr lang="en-US" dirty="0"/>
            </a:br>
            <a:endParaRPr lang="th-TH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08" y="1341438"/>
            <a:ext cx="2684859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15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59"/>
            <a:ext cx="7555496" cy="995207"/>
          </a:xfrm>
        </p:spPr>
        <p:txBody>
          <a:bodyPr/>
          <a:lstStyle/>
          <a:p>
            <a:br>
              <a:rPr lang="th-TH" b="1" dirty="0"/>
            </a:br>
            <a:br>
              <a:rPr lang="th-TH" b="1" dirty="0"/>
            </a:br>
            <a:r>
              <a:rPr lang="th-TH" b="1" dirty="0"/>
              <a:t>ท่าที่</a:t>
            </a:r>
            <a:r>
              <a:rPr lang="en-US" b="1" dirty="0"/>
              <a:t> 3</a:t>
            </a:r>
            <a:r>
              <a:rPr lang="en-US" dirty="0"/>
              <a:t> </a:t>
            </a:r>
            <a:r>
              <a:rPr lang="th-TH" dirty="0"/>
              <a:t>งอแขนพับข้อศอก ใช้นิ้วแตะเปลือกตาด้านล่างเบา ๆ ดึงเปลือกตาด้านล่างพร้อมกับเหลือกตาขึ้นและลง แล้วจึงกรอกตาไปด้านขวาและซ้าย สิ่งที่ผิดปกติที่ควรสังเกตได้แก่ ตาแดง ขี้ตา คันตา ขอบตาล่างแดงมากอักเสบ </a:t>
            </a:r>
            <a:br>
              <a:rPr lang="en-US" dirty="0"/>
            </a:br>
            <a:endParaRPr lang="th-TH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02" y="1914525"/>
            <a:ext cx="2627709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30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493456" cy="1407056"/>
          </a:xfrm>
        </p:spPr>
        <p:txBody>
          <a:bodyPr/>
          <a:lstStyle/>
          <a:p>
            <a:br>
              <a:rPr lang="th-TH" b="1" dirty="0"/>
            </a:br>
            <a:br>
              <a:rPr lang="th-TH" b="1" dirty="0"/>
            </a:br>
            <a:br>
              <a:rPr lang="th-TH" b="1" dirty="0"/>
            </a:br>
            <a:r>
              <a:rPr lang="th-TH" b="1" dirty="0"/>
              <a:t>ท่าที่</a:t>
            </a:r>
            <a:r>
              <a:rPr lang="en-US" b="1" dirty="0"/>
              <a:t> 4 </a:t>
            </a:r>
            <a:r>
              <a:rPr lang="en-US" dirty="0"/>
              <a:t> </a:t>
            </a:r>
            <a:r>
              <a:rPr lang="th-TH" dirty="0"/>
              <a:t>ใช้มือทั้งสองข้าง ดึงคอเสื้อออกให้กว้าง ภายหลังที่ปลดกระดุมหน้าอกเสื้อ แล้วหมุนตัวซ้ายและขวาเล็กน้อยเพื่อจะได้เห็นรอบ ๆ บริเวณคอ ทั้งด้านหน้าและด้านหลัง สิ่งผิดปกติที่ควรสังเกตในเรื่องของโรคผิวหนัง การบวมโตของคอ ซึ่งอาจมลักษณะของไทรอยด์โต เป็นต้น </a:t>
            </a:r>
            <a:br>
              <a:rPr lang="en-US" dirty="0"/>
            </a:br>
            <a:endParaRPr lang="th-TH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46" y="2652713"/>
            <a:ext cx="2684859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889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65464" cy="830992"/>
          </a:xfrm>
        </p:spPr>
        <p:txBody>
          <a:bodyPr/>
          <a:lstStyle/>
          <a:p>
            <a:r>
              <a:rPr lang="th-TH" b="1" dirty="0"/>
              <a:t>ท่าที่</a:t>
            </a:r>
            <a:r>
              <a:rPr lang="en-US" b="1" dirty="0"/>
              <a:t> 5</a:t>
            </a:r>
            <a:r>
              <a:rPr lang="en-US" dirty="0"/>
              <a:t> </a:t>
            </a:r>
            <a:r>
              <a:rPr lang="th-TH" dirty="0"/>
              <a:t>สำหรับนักเรียนหญิง ใช้มือขวาเปิดผมไปทัดไว้ที่ด้านหลังหูขวา หันหน้าไปทางซ้ายส่วนนักเรียนชายหันหน้าไปทางซ้ายเท่านั้น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41451"/>
            <a:ext cx="32403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587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th-TH" b="1" dirty="0"/>
            </a:br>
            <a:r>
              <a:rPr lang="th-TH" b="1" dirty="0"/>
              <a:t>ท่าที่</a:t>
            </a:r>
            <a:r>
              <a:rPr lang="en-US" b="1" dirty="0"/>
              <a:t> 6</a:t>
            </a:r>
            <a:r>
              <a:rPr lang="en-US" dirty="0"/>
              <a:t> </a:t>
            </a:r>
            <a:r>
              <a:rPr lang="th-TH" dirty="0"/>
              <a:t>ในท่าเดียวกันนักเรียนหญิง ใช้มือซ้ายเปิดผมไปทัดไว้ด้านหลังหูซ้าย หันหน้าไปทางขวา ส่วนนักเรียนชายให้หันหน้าไปทางขวาเท่านั้น สิ่งที่ผิดปกติที่ควรสังเกตเช่น เห่า หูน้ำหนวก แผล ต่อมน้ำเหลืองใต้บริเวณใบหู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08" y="1916112"/>
            <a:ext cx="3126184" cy="416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52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th-TH" b="1" dirty="0"/>
            </a:br>
            <a:r>
              <a:rPr lang="th-TH" b="1" dirty="0"/>
              <a:t>ท่าที่</a:t>
            </a:r>
            <a:r>
              <a:rPr lang="en-US" b="1" dirty="0"/>
              <a:t> 7</a:t>
            </a:r>
            <a:r>
              <a:rPr lang="en-US" dirty="0"/>
              <a:t> </a:t>
            </a:r>
            <a:r>
              <a:rPr lang="th-TH" dirty="0"/>
              <a:t>ให้กัดฟันและยิ้มกว้าง ให้เห็นเหงือกเหนือฟันบน และเห็นฟันล่างให้เต็มที่ สิ่งที่ผิดปกติที่ควรสังเกตได้แก่ ริมฝีปากซีดมาก เป็นแผลที่มุมปาก มุมปากเปื่อย เงือกบวมเป็นหนอง ฟันผุ ผิวหนังบริเวณใบหน้า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46" y="1844675"/>
            <a:ext cx="3054746" cy="407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91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65464" cy="1191032"/>
          </a:xfrm>
        </p:spPr>
        <p:txBody>
          <a:bodyPr/>
          <a:lstStyle/>
          <a:p>
            <a:br>
              <a:rPr lang="th-TH" b="1" dirty="0"/>
            </a:br>
            <a:br>
              <a:rPr lang="th-TH" b="1" dirty="0"/>
            </a:br>
            <a:r>
              <a:rPr lang="th-TH" b="1" dirty="0"/>
              <a:t>ท่าที่</a:t>
            </a:r>
            <a:r>
              <a:rPr lang="en-US" b="1" dirty="0"/>
              <a:t> 8</a:t>
            </a:r>
            <a:r>
              <a:rPr lang="en-US" dirty="0"/>
              <a:t> </a:t>
            </a:r>
            <a:r>
              <a:rPr lang="th-TH" dirty="0"/>
              <a:t>ให้อ้าปากกว้างแลบลิ้นยาว พร้อมทั้งร้อง </a:t>
            </a:r>
            <a:r>
              <a:rPr lang="en-US" dirty="0"/>
              <a:t>“</a:t>
            </a:r>
            <a:r>
              <a:rPr lang="th-TH" dirty="0"/>
              <a:t>อา</a:t>
            </a:r>
            <a:r>
              <a:rPr lang="en-US" dirty="0"/>
              <a:t>” </a:t>
            </a:r>
            <a:r>
              <a:rPr lang="th-TH" dirty="0"/>
              <a:t>ให้ศีรษะเอนไปข้างหลังเล็กน้อย สิ่งผิดปกติที่ควรสังเกตได้แก่ คอแดง เจ็บ หรือเป็นฝ้าขาว ๆ ฟันผุ แผลแดงอักเสบ บริเวณเยื่อบุจมูก มีน้ำมูก ไอ ต่อม</a:t>
            </a:r>
            <a:r>
              <a:rPr lang="th-TH" dirty="0" err="1"/>
              <a:t>ทอลซิล</a:t>
            </a:r>
            <a:r>
              <a:rPr lang="th-TH" dirty="0"/>
              <a:t>โต</a:t>
            </a:r>
            <a:br>
              <a:rPr lang="en-US" dirty="0"/>
            </a:br>
            <a:br>
              <a:rPr lang="en-US" dirty="0"/>
            </a:br>
            <a:endParaRPr lang="th-TH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46" y="1844675"/>
            <a:ext cx="3024447" cy="40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420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64</TotalTime>
  <Words>481</Words>
  <Application>Microsoft Office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Franklin Gothic Book</vt:lpstr>
      <vt:lpstr>Franklin Gothic Medium</vt:lpstr>
      <vt:lpstr>Wingdings</vt:lpstr>
      <vt:lpstr>Angles</vt:lpstr>
      <vt:lpstr>การตรวจร่างกาย 10 ท่า</vt:lpstr>
      <vt:lpstr>ท่าที่ 1 ยื่นมือไปข้างหน้าให้สุดแขนทั้งสองข้าง คว่ำมือกางนิ้วทุกนิ้ว </vt:lpstr>
      <vt:lpstr>ท่าที่ 2 เป็นท่าต่อเนื่องจากที่ที่ 1 คือ พลิกมือ หงายมือ สิ่งผิดปกติที่ควรสังเกตเกี่ยวกับ เล็บ ผิวหนัง แผล ผื่น ตุ่มคันหรือความพิการอื่น ๆ เช่นนิ้วเกิน เป็นต้น </vt:lpstr>
      <vt:lpstr>  ท่าที่ 3 งอแขนพับข้อศอก ใช้นิ้วแตะเปลือกตาด้านล่างเบา ๆ ดึงเปลือกตาด้านล่างพร้อมกับเหลือกตาขึ้นและลง แล้วจึงกรอกตาไปด้านขวาและซ้าย สิ่งที่ผิดปกติที่ควรสังเกตได้แก่ ตาแดง ขี้ตา คันตา ขอบตาล่างแดงมากอักเสบ  </vt:lpstr>
      <vt:lpstr>   ท่าที่ 4  ใช้มือทั้งสองข้าง ดึงคอเสื้อออกให้กว้าง ภายหลังที่ปลดกระดุมหน้าอกเสื้อ แล้วหมุนตัวซ้ายและขวาเล็กน้อยเพื่อจะได้เห็นรอบ ๆ บริเวณคอ ทั้งด้านหน้าและด้านหลัง สิ่งผิดปกติที่ควรสังเกตในเรื่องของโรคผิวหนัง การบวมโตของคอ ซึ่งอาจมลักษณะของไทรอยด์โต เป็นต้น  </vt:lpstr>
      <vt:lpstr>ท่าที่ 5 สำหรับนักเรียนหญิง ใช้มือขวาเปิดผมไปทัดไว้ที่ด้านหลังหูขวา หันหน้าไปทางซ้ายส่วนนักเรียนชายหันหน้าไปทางซ้ายเท่านั้น</vt:lpstr>
      <vt:lpstr> ท่าที่ 6 ในท่าเดียวกันนักเรียนหญิง ใช้มือซ้ายเปิดผมไปทัดไว้ด้านหลังหูซ้าย หันหน้าไปทางขวา ส่วนนักเรียนชายให้หันหน้าไปทางขวาเท่านั้น สิ่งที่ผิดปกติที่ควรสังเกตเช่น เห่า หูน้ำหนวก แผล ต่อมน้ำเหลืองใต้บริเวณใบหู</vt:lpstr>
      <vt:lpstr> ท่าที่ 7 ให้กัดฟันและยิ้มกว้าง ให้เห็นเหงือกเหนือฟันบน และเห็นฟันล่างให้เต็มที่ สิ่งที่ผิดปกติที่ควรสังเกตได้แก่ ริมฝีปากซีดมาก เป็นแผลที่มุมปาก มุมปากเปื่อย เงือกบวมเป็นหนอง ฟันผุ ผิวหนังบริเวณใบหน้า </vt:lpstr>
      <vt:lpstr>  ท่าที่ 8 ให้อ้าปากกว้างแลบลิ้นยาว พร้อมทั้งร้อง “อา” ให้ศีรษะเอนไปข้างหลังเล็กน้อย สิ่งผิดปกติที่ควรสังเกตได้แก่ คอแดง เจ็บ หรือเป็นฝ้าขาว ๆ ฟันผุ แผลแดงอักเสบ บริเวณเยื่อบุจมูก มีน้ำมูก ไอ ต่อมทอลซิลโต  </vt:lpstr>
      <vt:lpstr>  ท่าที่ 9 สำหรับนักเรียนหญิง ให้แยกเท้าทั้งสองข้างห่างกัน 1 ฟุต ใช้มือทั้ง 2 ข้างจับกระโปรงดึงขึ้นเหนือเข่าทั้งสองข้าง ส่วนนักเรียนชายเพียงแยกเท้าทั้งสองข้างให้ห่างกัน 1 ฟุตเช่นกัน </vt:lpstr>
      <vt:lpstr>  ท่าที่ 10 นักเรียนหญิง ชาย อยู่ในท่าที่ 9 ให้กลับหลังหัน สังเกตด้านหลังบ้างแล้วให้เดินไปข้างหน้าประมาณ 4-5 ก้าว แล้วเดินกลับหันเข้าหาผู้ตรวจ สิ่งผิดปกติที่ควรสังเกตคือ ความผิดปกติของรูปร่าง การโก่งงอของขา น่อง ความผิดปกติของฝ่าเท้า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การตรวจร่างกาย 10 ท่า</dc:title>
  <dc:creator>acer</dc:creator>
  <cp:lastModifiedBy>HP</cp:lastModifiedBy>
  <cp:revision>5</cp:revision>
  <dcterms:created xsi:type="dcterms:W3CDTF">2015-02-20T12:18:38Z</dcterms:created>
  <dcterms:modified xsi:type="dcterms:W3CDTF">2023-01-19T05:05:03Z</dcterms:modified>
</cp:coreProperties>
</file>