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88" r:id="rId3"/>
    <p:sldId id="357" r:id="rId4"/>
    <p:sldId id="358" r:id="rId5"/>
    <p:sldId id="390" r:id="rId6"/>
    <p:sldId id="435" r:id="rId7"/>
    <p:sldId id="392" r:id="rId8"/>
    <p:sldId id="359" r:id="rId9"/>
    <p:sldId id="298" r:id="rId10"/>
    <p:sldId id="404" r:id="rId11"/>
    <p:sldId id="434" r:id="rId12"/>
    <p:sldId id="375" r:id="rId13"/>
    <p:sldId id="414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rdia New" pitchFamily="34" charset="-34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61C"/>
    <a:srgbClr val="000000"/>
    <a:srgbClr val="0000FF"/>
    <a:srgbClr val="FF9933"/>
    <a:srgbClr val="C4EF6F"/>
    <a:srgbClr val="FF3300"/>
    <a:srgbClr val="F7D5F2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016" autoAdjust="0"/>
    <p:restoredTop sz="94629" autoAdjust="0"/>
  </p:normalViewPr>
  <p:slideViewPr>
    <p:cSldViewPr>
      <p:cViewPr varScale="1">
        <p:scale>
          <a:sx n="86" d="100"/>
          <a:sy n="86" d="100"/>
        </p:scale>
        <p:origin x="5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 defTabSz="947738" eaLnBrk="0" hangingPunct="0">
              <a:defRPr sz="19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9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 defTabSz="947738" eaLnBrk="0" hangingPunct="0">
              <a:defRPr sz="19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900" smtClean="0"/>
            </a:lvl1pPr>
          </a:lstStyle>
          <a:p>
            <a:pPr>
              <a:defRPr/>
            </a:pPr>
            <a:fld id="{C8548746-754D-475D-A97B-B91E4D8E6DE6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3539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B38EF26-3027-4925-85EC-5A373AB6225E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35697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5D8CF-8D7B-43CC-A2CE-E2787B9E199B}" type="slidenum">
              <a:rPr lang="en-US" altLang="th-TH"/>
              <a:pPr/>
              <a:t>1</a:t>
            </a:fld>
            <a:endParaRPr lang="th-TH" altLang="th-TH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3508137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9B2C1-BAED-4C5B-82E1-D358C4A12891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2186684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14992-D0A0-4A2B-8C90-35CD2D01B21D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1846226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07B7A-DEB3-4BB9-983C-B2AD3742519E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40041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3AA3C-C945-41C7-B42C-E3C404986A0E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2510622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64803-9B9C-4886-9D25-08B78D1F1968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221123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749968-CDA3-4ADB-B294-9AEF2AF7D50A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4007545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2B823-3C0B-497F-8898-B39663A5C21D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1793933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D6E8C-BBB7-46BD-A2FB-0D00AB0BCB7A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3999892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E61B3-454E-41DD-B31D-D645A6DD0364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399801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4261C-55FB-4C68-85B1-C73F5A8F0FF6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2168936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DA457-C3BD-4987-A41C-D0DF85ED8CED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369366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1027"/>
            <p:cNvGrpSpPr>
              <a:grpSpLocks/>
            </p:cNvGrpSpPr>
            <p:nvPr userDrawn="1"/>
          </p:nvGrpSpPr>
          <p:grpSpPr bwMode="auto">
            <a:xfrm rot="-215207">
              <a:off x="3664" y="232"/>
              <a:ext cx="1869" cy="3632"/>
              <a:chOff x="2997" y="767"/>
              <a:chExt cx="1869" cy="3632"/>
            </a:xfrm>
          </p:grpSpPr>
          <p:sp>
            <p:nvSpPr>
              <p:cNvPr id="39" name="Freeform 1028"/>
              <p:cNvSpPr>
                <a:spLocks/>
              </p:cNvSpPr>
              <p:nvPr userDrawn="1"/>
            </p:nvSpPr>
            <p:spPr bwMode="ltGray">
              <a:xfrm rot="12185230" flipV="1">
                <a:off x="3533" y="767"/>
                <a:ext cx="1333" cy="1485"/>
              </a:xfrm>
              <a:custGeom>
                <a:avLst/>
                <a:gdLst>
                  <a:gd name="T0" fmla="*/ 22665 w 596"/>
                  <a:gd name="T1" fmla="*/ 504233 h 666"/>
                  <a:gd name="T2" fmla="*/ 8114 w 596"/>
                  <a:gd name="T3" fmla="*/ 464397 h 666"/>
                  <a:gd name="T4" fmla="*/ 0 w 596"/>
                  <a:gd name="T5" fmla="*/ 393505 h 666"/>
                  <a:gd name="T6" fmla="*/ 5647 w 596"/>
                  <a:gd name="T7" fmla="*/ 302568 h 666"/>
                  <a:gd name="T8" fmla="*/ 35032 w 596"/>
                  <a:gd name="T9" fmla="*/ 205849 h 666"/>
                  <a:gd name="T10" fmla="*/ 96265 w 596"/>
                  <a:gd name="T11" fmla="*/ 114294 h 666"/>
                  <a:gd name="T12" fmla="*/ 199002 w 596"/>
                  <a:gd name="T13" fmla="*/ 42171 h 666"/>
                  <a:gd name="T14" fmla="*/ 345688 w 596"/>
                  <a:gd name="T15" fmla="*/ 2471 h 666"/>
                  <a:gd name="T16" fmla="*/ 532232 w 596"/>
                  <a:gd name="T17" fmla="*/ 12286 h 666"/>
                  <a:gd name="T18" fmla="*/ 678070 w 596"/>
                  <a:gd name="T19" fmla="*/ 92922 h 666"/>
                  <a:gd name="T20" fmla="*/ 775784 w 596"/>
                  <a:gd name="T21" fmla="*/ 225024 h 666"/>
                  <a:gd name="T22" fmla="*/ 827896 w 596"/>
                  <a:gd name="T23" fmla="*/ 386628 h 666"/>
                  <a:gd name="T24" fmla="*/ 833380 w 596"/>
                  <a:gd name="T25" fmla="*/ 557312 h 666"/>
                  <a:gd name="T26" fmla="*/ 792791 w 596"/>
                  <a:gd name="T27" fmla="*/ 715427 h 666"/>
                  <a:gd name="T28" fmla="*/ 709968 w 596"/>
                  <a:gd name="T29" fmla="*/ 837611 h 666"/>
                  <a:gd name="T30" fmla="*/ 584281 w 596"/>
                  <a:gd name="T31" fmla="*/ 903083 h 666"/>
                  <a:gd name="T32" fmla="*/ 544779 w 596"/>
                  <a:gd name="T33" fmla="*/ 897306 h 666"/>
                  <a:gd name="T34" fmla="*/ 617367 w 596"/>
                  <a:gd name="T35" fmla="*/ 840704 h 666"/>
                  <a:gd name="T36" fmla="*/ 674936 w 596"/>
                  <a:gd name="T37" fmla="*/ 741155 h 666"/>
                  <a:gd name="T38" fmla="*/ 712495 w 596"/>
                  <a:gd name="T39" fmla="*/ 618161 h 666"/>
                  <a:gd name="T40" fmla="*/ 728111 w 596"/>
                  <a:gd name="T41" fmla="*/ 483949 h 666"/>
                  <a:gd name="T42" fmla="*/ 720003 w 596"/>
                  <a:gd name="T43" fmla="*/ 351370 h 666"/>
                  <a:gd name="T44" fmla="*/ 679425 w 596"/>
                  <a:gd name="T45" fmla="*/ 237040 h 666"/>
                  <a:gd name="T46" fmla="*/ 606097 w 596"/>
                  <a:gd name="T47" fmla="*/ 152600 h 666"/>
                  <a:gd name="T48" fmla="*/ 477883 w 596"/>
                  <a:gd name="T49" fmla="*/ 101865 h 666"/>
                  <a:gd name="T50" fmla="*/ 344366 w 596"/>
                  <a:gd name="T51" fmla="*/ 83053 h 666"/>
                  <a:gd name="T52" fmla="*/ 243577 w 596"/>
                  <a:gd name="T53" fmla="*/ 96447 h 666"/>
                  <a:gd name="T54" fmla="*/ 169633 w 596"/>
                  <a:gd name="T55" fmla="*/ 137507 h 666"/>
                  <a:gd name="T56" fmla="*/ 117528 w 596"/>
                  <a:gd name="T57" fmla="*/ 202756 h 666"/>
                  <a:gd name="T58" fmla="*/ 79466 w 596"/>
                  <a:gd name="T59" fmla="*/ 280299 h 666"/>
                  <a:gd name="T60" fmla="*/ 55671 w 596"/>
                  <a:gd name="T61" fmla="*/ 370149 h 666"/>
                  <a:gd name="T62" fmla="*/ 39458 w 596"/>
                  <a:gd name="T63" fmla="*/ 461980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0" name="Freeform 1029"/>
              <p:cNvSpPr>
                <a:spLocks/>
              </p:cNvSpPr>
              <p:nvPr userDrawn="1"/>
            </p:nvSpPr>
            <p:spPr bwMode="ltGray">
              <a:xfrm rot="12185230" flipV="1">
                <a:off x="4021" y="1795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35404 h 237"/>
                  <a:gd name="T4" fmla="*/ 4335 w 257"/>
                  <a:gd name="T5" fmla="*/ 71082 h 237"/>
                  <a:gd name="T6" fmla="*/ 7676 w 257"/>
                  <a:gd name="T7" fmla="*/ 106543 h 237"/>
                  <a:gd name="T8" fmla="*/ 14182 w 257"/>
                  <a:gd name="T9" fmla="*/ 139778 h 237"/>
                  <a:gd name="T10" fmla="*/ 23833 w 257"/>
                  <a:gd name="T11" fmla="*/ 169490 h 237"/>
                  <a:gd name="T12" fmla="*/ 35458 w 257"/>
                  <a:gd name="T13" fmla="*/ 200615 h 237"/>
                  <a:gd name="T14" fmla="*/ 49901 w 257"/>
                  <a:gd name="T15" fmla="*/ 229338 h 237"/>
                  <a:gd name="T16" fmla="*/ 67134 w 257"/>
                  <a:gd name="T17" fmla="*/ 253372 h 237"/>
                  <a:gd name="T18" fmla="*/ 88409 w 257"/>
                  <a:gd name="T19" fmla="*/ 276263 h 237"/>
                  <a:gd name="T20" fmla="*/ 113305 w 257"/>
                  <a:gd name="T21" fmla="*/ 295886 h 237"/>
                  <a:gd name="T22" fmla="*/ 140011 w 257"/>
                  <a:gd name="T23" fmla="*/ 311814 h 237"/>
                  <a:gd name="T24" fmla="*/ 172862 w 257"/>
                  <a:gd name="T25" fmla="*/ 324463 h 237"/>
                  <a:gd name="T26" fmla="*/ 208437 w 257"/>
                  <a:gd name="T27" fmla="*/ 332697 h 237"/>
                  <a:gd name="T28" fmla="*/ 248283 w 257"/>
                  <a:gd name="T29" fmla="*/ 337245 h 237"/>
                  <a:gd name="T30" fmla="*/ 290244 w 257"/>
                  <a:gd name="T31" fmla="*/ 335879 h 237"/>
                  <a:gd name="T32" fmla="*/ 339074 w 257"/>
                  <a:gd name="T33" fmla="*/ 330157 h 237"/>
                  <a:gd name="T34" fmla="*/ 295554 w 257"/>
                  <a:gd name="T35" fmla="*/ 323050 h 237"/>
                  <a:gd name="T36" fmla="*/ 257054 w 257"/>
                  <a:gd name="T37" fmla="*/ 313173 h 237"/>
                  <a:gd name="T38" fmla="*/ 224470 w 257"/>
                  <a:gd name="T39" fmla="*/ 301554 h 237"/>
                  <a:gd name="T40" fmla="*/ 195331 w 257"/>
                  <a:gd name="T41" fmla="*/ 290199 h 237"/>
                  <a:gd name="T42" fmla="*/ 168645 w 257"/>
                  <a:gd name="T43" fmla="*/ 274397 h 237"/>
                  <a:gd name="T44" fmla="*/ 147862 w 257"/>
                  <a:gd name="T45" fmla="*/ 259101 h 237"/>
                  <a:gd name="T46" fmla="*/ 128202 w 257"/>
                  <a:gd name="T47" fmla="*/ 240572 h 237"/>
                  <a:gd name="T48" fmla="*/ 110870 w 257"/>
                  <a:gd name="T49" fmla="*/ 220242 h 237"/>
                  <a:gd name="T50" fmla="*/ 94910 w 257"/>
                  <a:gd name="T51" fmla="*/ 200615 h 237"/>
                  <a:gd name="T52" fmla="*/ 80733 w 257"/>
                  <a:gd name="T53" fmla="*/ 177724 h 237"/>
                  <a:gd name="T54" fmla="*/ 68911 w 257"/>
                  <a:gd name="T55" fmla="*/ 152433 h 237"/>
                  <a:gd name="T56" fmla="*/ 56902 w 257"/>
                  <a:gd name="T57" fmla="*/ 124989 h 237"/>
                  <a:gd name="T58" fmla="*/ 43303 w 257"/>
                  <a:gd name="T59" fmla="*/ 98300 h 237"/>
                  <a:gd name="T60" fmla="*/ 30216 w 257"/>
                  <a:gd name="T61" fmla="*/ 66673 h 237"/>
                  <a:gd name="T62" fmla="*/ 15959 w 257"/>
                  <a:gd name="T63" fmla="*/ 34271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1" name="Freeform 1030"/>
              <p:cNvSpPr>
                <a:spLocks/>
              </p:cNvSpPr>
              <p:nvPr userDrawn="1"/>
            </p:nvSpPr>
            <p:spPr bwMode="ltGray">
              <a:xfrm rot="12185230" flipV="1">
                <a:off x="3636" y="2154"/>
                <a:ext cx="277" cy="249"/>
              </a:xfrm>
              <a:custGeom>
                <a:avLst/>
                <a:gdLst>
                  <a:gd name="T0" fmla="*/ 106625 w 124"/>
                  <a:gd name="T1" fmla="*/ 0 h 110"/>
                  <a:gd name="T2" fmla="*/ 171827 w 124"/>
                  <a:gd name="T3" fmla="*/ 168197 h 110"/>
                  <a:gd name="T4" fmla="*/ 166274 w 124"/>
                  <a:gd name="T5" fmla="*/ 166828 h 110"/>
                  <a:gd name="T6" fmla="*/ 148237 w 124"/>
                  <a:gd name="T7" fmla="*/ 164150 h 110"/>
                  <a:gd name="T8" fmla="*/ 123493 w 124"/>
                  <a:gd name="T9" fmla="*/ 157796 h 110"/>
                  <a:gd name="T10" fmla="*/ 94455 w 124"/>
                  <a:gd name="T11" fmla="*/ 154464 h 110"/>
                  <a:gd name="T12" fmla="*/ 62747 w 124"/>
                  <a:gd name="T13" fmla="*/ 151636 h 110"/>
                  <a:gd name="T14" fmla="*/ 34667 w 124"/>
                  <a:gd name="T15" fmla="*/ 153235 h 110"/>
                  <a:gd name="T16" fmla="*/ 12574 w 124"/>
                  <a:gd name="T17" fmla="*/ 159292 h 110"/>
                  <a:gd name="T18" fmla="*/ 0 w 124"/>
                  <a:gd name="T19" fmla="*/ 171815 h 110"/>
                  <a:gd name="T20" fmla="*/ 5629 w 124"/>
                  <a:gd name="T21" fmla="*/ 153235 h 110"/>
                  <a:gd name="T22" fmla="*/ 11078 w 124"/>
                  <a:gd name="T23" fmla="*/ 138605 h 110"/>
                  <a:gd name="T24" fmla="*/ 22261 w 124"/>
                  <a:gd name="T25" fmla="*/ 128203 h 110"/>
                  <a:gd name="T26" fmla="*/ 34667 w 124"/>
                  <a:gd name="T27" fmla="*/ 118519 h 110"/>
                  <a:gd name="T28" fmla="*/ 49728 w 124"/>
                  <a:gd name="T29" fmla="*/ 112324 h 110"/>
                  <a:gd name="T30" fmla="*/ 65247 w 124"/>
                  <a:gd name="T31" fmla="*/ 110855 h 110"/>
                  <a:gd name="T32" fmla="*/ 81878 w 124"/>
                  <a:gd name="T33" fmla="*/ 110855 h 110"/>
                  <a:gd name="T34" fmla="*/ 99903 w 124"/>
                  <a:gd name="T35" fmla="*/ 115710 h 110"/>
                  <a:gd name="T36" fmla="*/ 101031 w 124"/>
                  <a:gd name="T37" fmla="*/ 110855 h 110"/>
                  <a:gd name="T38" fmla="*/ 96570 w 124"/>
                  <a:gd name="T39" fmla="*/ 87431 h 110"/>
                  <a:gd name="T40" fmla="*/ 92958 w 124"/>
                  <a:gd name="T41" fmla="*/ 59316 h 110"/>
                  <a:gd name="T42" fmla="*/ 89949 w 124"/>
                  <a:gd name="T43" fmla="*/ 46941 h 110"/>
                  <a:gd name="T44" fmla="*/ 87507 w 124"/>
                  <a:gd name="T45" fmla="*/ 46941 h 110"/>
                  <a:gd name="T46" fmla="*/ 84398 w 124"/>
                  <a:gd name="T47" fmla="*/ 45343 h 110"/>
                  <a:gd name="T48" fmla="*/ 81878 w 124"/>
                  <a:gd name="T49" fmla="*/ 40773 h 110"/>
                  <a:gd name="T50" fmla="*/ 78771 w 124"/>
                  <a:gd name="T51" fmla="*/ 35890 h 110"/>
                  <a:gd name="T52" fmla="*/ 78771 w 124"/>
                  <a:gd name="T53" fmla="*/ 29593 h 110"/>
                  <a:gd name="T54" fmla="*/ 81878 w 124"/>
                  <a:gd name="T55" fmla="*/ 21921 h 110"/>
                  <a:gd name="T56" fmla="*/ 91062 w 124"/>
                  <a:gd name="T57" fmla="*/ 12550 h 110"/>
                  <a:gd name="T58" fmla="*/ 106625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2" name="Freeform 1031"/>
              <p:cNvSpPr>
                <a:spLocks/>
              </p:cNvSpPr>
              <p:nvPr userDrawn="1"/>
            </p:nvSpPr>
            <p:spPr bwMode="ltGray">
              <a:xfrm rot="12185230" flipV="1">
                <a:off x="3977" y="96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7224 w 109"/>
                  <a:gd name="T3" fmla="*/ 1079 h 156"/>
                  <a:gd name="T4" fmla="*/ 26040 w 109"/>
                  <a:gd name="T5" fmla="*/ 6417 h 156"/>
                  <a:gd name="T6" fmla="*/ 54170 w 109"/>
                  <a:gd name="T7" fmla="*/ 16111 h 156"/>
                  <a:gd name="T8" fmla="*/ 84568 w 109"/>
                  <a:gd name="T9" fmla="*/ 31751 h 156"/>
                  <a:gd name="T10" fmla="*/ 113887 w 109"/>
                  <a:gd name="T11" fmla="*/ 58750 h 156"/>
                  <a:gd name="T12" fmla="*/ 140790 w 109"/>
                  <a:gd name="T13" fmla="*/ 94591 h 156"/>
                  <a:gd name="T14" fmla="*/ 157072 w 109"/>
                  <a:gd name="T15" fmla="*/ 143920 h 156"/>
                  <a:gd name="T16" fmla="*/ 159655 w 109"/>
                  <a:gd name="T17" fmla="*/ 207960 h 156"/>
                  <a:gd name="T18" fmla="*/ 153577 w 109"/>
                  <a:gd name="T19" fmla="*/ 207960 h 156"/>
                  <a:gd name="T20" fmla="*/ 145204 w 109"/>
                  <a:gd name="T21" fmla="*/ 207960 h 156"/>
                  <a:gd name="T22" fmla="*/ 136202 w 109"/>
                  <a:gd name="T23" fmla="*/ 207960 h 156"/>
                  <a:gd name="T24" fmla="*/ 127775 w 109"/>
                  <a:gd name="T25" fmla="*/ 205564 h 156"/>
                  <a:gd name="T26" fmla="*/ 118535 w 109"/>
                  <a:gd name="T27" fmla="*/ 203705 h 156"/>
                  <a:gd name="T28" fmla="*/ 108097 w 109"/>
                  <a:gd name="T29" fmla="*/ 200226 h 156"/>
                  <a:gd name="T30" fmla="*/ 96436 w 109"/>
                  <a:gd name="T31" fmla="*/ 193424 h 156"/>
                  <a:gd name="T32" fmla="*/ 84568 w 109"/>
                  <a:gd name="T33" fmla="*/ 185091 h 156"/>
                  <a:gd name="T34" fmla="*/ 77389 w 109"/>
                  <a:gd name="T35" fmla="*/ 167892 h 156"/>
                  <a:gd name="T36" fmla="*/ 77389 w 109"/>
                  <a:gd name="T37" fmla="*/ 147884 h 156"/>
                  <a:gd name="T38" fmla="*/ 82032 w 109"/>
                  <a:gd name="T39" fmla="*/ 128305 h 156"/>
                  <a:gd name="T40" fmla="*/ 86636 w 109"/>
                  <a:gd name="T41" fmla="*/ 106734 h 156"/>
                  <a:gd name="T42" fmla="*/ 82032 w 109"/>
                  <a:gd name="T43" fmla="*/ 82717 h 156"/>
                  <a:gd name="T44" fmla="*/ 70398 w 109"/>
                  <a:gd name="T45" fmla="*/ 57682 h 156"/>
                  <a:gd name="T46" fmla="*/ 45480 w 109"/>
                  <a:gd name="T47" fmla="*/ 30374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3" name="Freeform 1032"/>
              <p:cNvSpPr>
                <a:spLocks/>
              </p:cNvSpPr>
              <p:nvPr userDrawn="1"/>
            </p:nvSpPr>
            <p:spPr bwMode="ltGray">
              <a:xfrm rot="12185230" flipV="1">
                <a:off x="3830" y="2200"/>
                <a:ext cx="103" cy="209"/>
              </a:xfrm>
              <a:custGeom>
                <a:avLst/>
                <a:gdLst>
                  <a:gd name="T0" fmla="*/ 43739 w 46"/>
                  <a:gd name="T1" fmla="*/ 0 h 94"/>
                  <a:gd name="T2" fmla="*/ 28484 w 46"/>
                  <a:gd name="T3" fmla="*/ 50276 h 94"/>
                  <a:gd name="T4" fmla="*/ 21444 w 46"/>
                  <a:gd name="T5" fmla="*/ 82522 h 94"/>
                  <a:gd name="T6" fmla="*/ 15763 w 46"/>
                  <a:gd name="T7" fmla="*/ 104991 h 94"/>
                  <a:gd name="T8" fmla="*/ 0 w 46"/>
                  <a:gd name="T9" fmla="*/ 124929 h 94"/>
                  <a:gd name="T10" fmla="*/ 16896 w 46"/>
                  <a:gd name="T11" fmla="*/ 117038 h 94"/>
                  <a:gd name="T12" fmla="*/ 32758 w 46"/>
                  <a:gd name="T13" fmla="*/ 106330 h 94"/>
                  <a:gd name="T14" fmla="*/ 45479 w 46"/>
                  <a:gd name="T15" fmla="*/ 91351 h 94"/>
                  <a:gd name="T16" fmla="*/ 56961 w 46"/>
                  <a:gd name="T17" fmla="*/ 75729 h 94"/>
                  <a:gd name="T18" fmla="*/ 63779 w 46"/>
                  <a:gd name="T19" fmla="*/ 58587 h 94"/>
                  <a:gd name="T20" fmla="*/ 65179 w 46"/>
                  <a:gd name="T21" fmla="*/ 39979 h 94"/>
                  <a:gd name="T22" fmla="*/ 59216 w 46"/>
                  <a:gd name="T23" fmla="*/ 19553 h 94"/>
                  <a:gd name="T24" fmla="*/ 43739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4" name="Freeform 1033"/>
              <p:cNvSpPr>
                <a:spLocks/>
              </p:cNvSpPr>
              <p:nvPr userDrawn="1"/>
            </p:nvSpPr>
            <p:spPr bwMode="ltGray">
              <a:xfrm rot="12185230" flipV="1">
                <a:off x="3886" y="1313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076 w 54"/>
                  <a:gd name="T3" fmla="*/ 1438 h 40"/>
                  <a:gd name="T4" fmla="*/ 7704 w 54"/>
                  <a:gd name="T5" fmla="*/ 4673 h 40"/>
                  <a:gd name="T6" fmla="*/ 17120 w 54"/>
                  <a:gd name="T7" fmla="*/ 11948 h 40"/>
                  <a:gd name="T8" fmla="*/ 27798 w 54"/>
                  <a:gd name="T9" fmla="*/ 17759 h 40"/>
                  <a:gd name="T10" fmla="*/ 38044 w 54"/>
                  <a:gd name="T11" fmla="*/ 22428 h 40"/>
                  <a:gd name="T12" fmla="*/ 50064 w 54"/>
                  <a:gd name="T13" fmla="*/ 25196 h 40"/>
                  <a:gd name="T14" fmla="*/ 60696 w 54"/>
                  <a:gd name="T15" fmla="*/ 26883 h 40"/>
                  <a:gd name="T16" fmla="*/ 71427 w 54"/>
                  <a:gd name="T17" fmla="*/ 23657 h 40"/>
                  <a:gd name="T18" fmla="*/ 70060 w 54"/>
                  <a:gd name="T19" fmla="*/ 36860 h 40"/>
                  <a:gd name="T20" fmla="*/ 66109 w 54"/>
                  <a:gd name="T21" fmla="*/ 48798 h 40"/>
                  <a:gd name="T22" fmla="*/ 58307 w 54"/>
                  <a:gd name="T23" fmla="*/ 56691 h 40"/>
                  <a:gd name="T24" fmla="*/ 48682 w 54"/>
                  <a:gd name="T25" fmla="*/ 59276 h 40"/>
                  <a:gd name="T26" fmla="*/ 36973 w 54"/>
                  <a:gd name="T27" fmla="*/ 57899 h 40"/>
                  <a:gd name="T28" fmla="*/ 24924 w 54"/>
                  <a:gd name="T29" fmla="*/ 47340 h 40"/>
                  <a:gd name="T30" fmla="*/ 13127 w 54"/>
                  <a:gd name="T31" fmla="*/ 2948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5" name="Freeform 1034"/>
              <p:cNvSpPr>
                <a:spLocks/>
              </p:cNvSpPr>
              <p:nvPr userDrawn="1"/>
            </p:nvSpPr>
            <p:spPr bwMode="ltGray">
              <a:xfrm rot="12185230" flipV="1">
                <a:off x="2997" y="2340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7550 w 149"/>
                  <a:gd name="T3" fmla="*/ 96943 h 704"/>
                  <a:gd name="T4" fmla="*/ 20400 w 149"/>
                  <a:gd name="T5" fmla="*/ 219810 h 704"/>
                  <a:gd name="T6" fmla="*/ 35753 w 149"/>
                  <a:gd name="T7" fmla="*/ 375595 h 704"/>
                  <a:gd name="T8" fmla="*/ 52765 w 149"/>
                  <a:gd name="T9" fmla="*/ 578266 h 704"/>
                  <a:gd name="T10" fmla="*/ 74015 w 149"/>
                  <a:gd name="T11" fmla="*/ 829248 h 704"/>
                  <a:gd name="T12" fmla="*/ 93842 w 149"/>
                  <a:gd name="T13" fmla="*/ 1098509 h 704"/>
                  <a:gd name="T14" fmla="*/ 112962 w 149"/>
                  <a:gd name="T15" fmla="*/ 1407733 h 704"/>
                  <a:gd name="T16" fmla="*/ 127834 w 149"/>
                  <a:gd name="T17" fmla="*/ 1766411 h 704"/>
                  <a:gd name="T18" fmla="*/ 143501 w 149"/>
                  <a:gd name="T19" fmla="*/ 2147540 h 704"/>
                  <a:gd name="T20" fmla="*/ 153895 w 149"/>
                  <a:gd name="T21" fmla="*/ 2586856 h 704"/>
                  <a:gd name="T22" fmla="*/ 159233 w 149"/>
                  <a:gd name="T23" fmla="*/ 3068170 h 704"/>
                  <a:gd name="T24" fmla="*/ 161567 w 149"/>
                  <a:gd name="T25" fmla="*/ 3571306 h 704"/>
                  <a:gd name="T26" fmla="*/ 153895 w 149"/>
                  <a:gd name="T27" fmla="*/ 4133463 h 704"/>
                  <a:gd name="T28" fmla="*/ 139621 w 149"/>
                  <a:gd name="T29" fmla="*/ 4728640 h 704"/>
                  <a:gd name="T30" fmla="*/ 118131 w 149"/>
                  <a:gd name="T31" fmla="*/ 5354532 h 704"/>
                  <a:gd name="T32" fmla="*/ 85685 w 149"/>
                  <a:gd name="T33" fmla="*/ 6044300 h 704"/>
                  <a:gd name="T34" fmla="*/ 49659 w 149"/>
                  <a:gd name="T35" fmla="*/ 6826062 h 704"/>
                  <a:gd name="T36" fmla="*/ 27115 w 149"/>
                  <a:gd name="T37" fmla="*/ 7549557 h 704"/>
                  <a:gd name="T38" fmla="*/ 12852 w 149"/>
                  <a:gd name="T39" fmla="*/ 8217460 h 704"/>
                  <a:gd name="T40" fmla="*/ 7550 w 149"/>
                  <a:gd name="T41" fmla="*/ 8860117 h 704"/>
                  <a:gd name="T42" fmla="*/ 7550 w 149"/>
                  <a:gd name="T43" fmla="*/ 9471084 h 704"/>
                  <a:gd name="T44" fmla="*/ 10491 w 149"/>
                  <a:gd name="T45" fmla="*/ 10038812 h 704"/>
                  <a:gd name="T46" fmla="*/ 15712 w 149"/>
                  <a:gd name="T47" fmla="*/ 10537047 h 704"/>
                  <a:gd name="T48" fmla="*/ 18066 w 149"/>
                  <a:gd name="T49" fmla="*/ 11023921 h 704"/>
                  <a:gd name="T50" fmla="*/ 52765 w 149"/>
                  <a:gd name="T51" fmla="*/ 10772861 h 704"/>
                  <a:gd name="T52" fmla="*/ 49659 w 149"/>
                  <a:gd name="T53" fmla="*/ 10648323 h 704"/>
                  <a:gd name="T54" fmla="*/ 46247 w 149"/>
                  <a:gd name="T55" fmla="*/ 10289639 h 704"/>
                  <a:gd name="T56" fmla="*/ 42371 w 149"/>
                  <a:gd name="T57" fmla="*/ 9738371 h 704"/>
                  <a:gd name="T58" fmla="*/ 45181 w 149"/>
                  <a:gd name="T59" fmla="*/ 9004773 h 704"/>
                  <a:gd name="T60" fmla="*/ 52765 w 149"/>
                  <a:gd name="T61" fmla="*/ 8127821 h 704"/>
                  <a:gd name="T62" fmla="*/ 74015 w 149"/>
                  <a:gd name="T63" fmla="*/ 7126503 h 704"/>
                  <a:gd name="T64" fmla="*/ 109983 w 149"/>
                  <a:gd name="T65" fmla="*/ 6044300 h 704"/>
                  <a:gd name="T66" fmla="*/ 165467 w 149"/>
                  <a:gd name="T67" fmla="*/ 4898984 h 704"/>
                  <a:gd name="T68" fmla="*/ 183533 w 149"/>
                  <a:gd name="T69" fmla="*/ 4369280 h 704"/>
                  <a:gd name="T70" fmla="*/ 191097 w 149"/>
                  <a:gd name="T71" fmla="*/ 3677836 h 704"/>
                  <a:gd name="T72" fmla="*/ 184818 w 149"/>
                  <a:gd name="T73" fmla="*/ 2879836 h 704"/>
                  <a:gd name="T74" fmla="*/ 167802 w 149"/>
                  <a:gd name="T75" fmla="*/ 2098074 h 704"/>
                  <a:gd name="T76" fmla="*/ 139621 w 149"/>
                  <a:gd name="T77" fmla="*/ 1332580 h 704"/>
                  <a:gd name="T78" fmla="*/ 103489 w 149"/>
                  <a:gd name="T79" fmla="*/ 690373 h 704"/>
                  <a:gd name="T80" fmla="*/ 56155 w 149"/>
                  <a:gd name="T81" fmla="*/ 219810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6" name="Freeform 1035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389629 w 128"/>
                <a:gd name="T1" fmla="*/ 0 h 217"/>
                <a:gd name="T2" fmla="*/ 435891 w 128"/>
                <a:gd name="T3" fmla="*/ 173217 h 217"/>
                <a:gd name="T4" fmla="*/ 476930 w 128"/>
                <a:gd name="T5" fmla="*/ 518055 h 217"/>
                <a:gd name="T6" fmla="*/ 509439 w 128"/>
                <a:gd name="T7" fmla="*/ 961226 h 217"/>
                <a:gd name="T8" fmla="*/ 531146 w 128"/>
                <a:gd name="T9" fmla="*/ 1492248 h 217"/>
                <a:gd name="T10" fmla="*/ 526440 w 128"/>
                <a:gd name="T11" fmla="*/ 2125604 h 217"/>
                <a:gd name="T12" fmla="*/ 481510 w 128"/>
                <a:gd name="T13" fmla="*/ 2778160 h 217"/>
                <a:gd name="T14" fmla="*/ 389629 w 128"/>
                <a:gd name="T15" fmla="*/ 3463037 h 217"/>
                <a:gd name="T16" fmla="*/ 248112 w 128"/>
                <a:gd name="T17" fmla="*/ 4154306 h 217"/>
                <a:gd name="T18" fmla="*/ 204043 w 128"/>
                <a:gd name="T19" fmla="*/ 4077015 h 217"/>
                <a:gd name="T20" fmla="*/ 157780 w 128"/>
                <a:gd name="T21" fmla="*/ 4019822 h 217"/>
                <a:gd name="T22" fmla="*/ 108672 w 128"/>
                <a:gd name="T23" fmla="*/ 3923166 h 217"/>
                <a:gd name="T24" fmla="*/ 65816 w 128"/>
                <a:gd name="T25" fmla="*/ 3845881 h 217"/>
                <a:gd name="T26" fmla="*/ 32520 w 128"/>
                <a:gd name="T27" fmla="*/ 3752276 h 217"/>
                <a:gd name="T28" fmla="*/ 8469 w 128"/>
                <a:gd name="T29" fmla="*/ 3636251 h 217"/>
                <a:gd name="T30" fmla="*/ 0 w 128"/>
                <a:gd name="T31" fmla="*/ 3501777 h 217"/>
                <a:gd name="T32" fmla="*/ 5107 w 128"/>
                <a:gd name="T33" fmla="*/ 3405118 h 217"/>
                <a:gd name="T34" fmla="*/ 53928 w 128"/>
                <a:gd name="T35" fmla="*/ 3270607 h 217"/>
                <a:gd name="T36" fmla="*/ 119823 w 128"/>
                <a:gd name="T37" fmla="*/ 3086587 h 217"/>
                <a:gd name="T38" fmla="*/ 190815 w 128"/>
                <a:gd name="T39" fmla="*/ 2874819 h 217"/>
                <a:gd name="T40" fmla="*/ 261337 w 128"/>
                <a:gd name="T41" fmla="*/ 2566367 h 217"/>
                <a:gd name="T42" fmla="*/ 327111 w 128"/>
                <a:gd name="T43" fmla="*/ 2144727 h 217"/>
                <a:gd name="T44" fmla="*/ 377983 w 128"/>
                <a:gd name="T45" fmla="*/ 1588184 h 217"/>
                <a:gd name="T46" fmla="*/ 402519 w 128"/>
                <a:gd name="T47" fmla="*/ 883932 h 217"/>
                <a:gd name="T48" fmla="*/ 389629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" name="Freeform 1036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8" name="Freeform 1037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" name="Freeform 1038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1594888 w 117"/>
                <a:gd name="T1" fmla="*/ 0 h 132"/>
                <a:gd name="T2" fmla="*/ 0 w 117"/>
                <a:gd name="T3" fmla="*/ 2048486 h 132"/>
                <a:gd name="T4" fmla="*/ 62846 w 117"/>
                <a:gd name="T5" fmla="*/ 2122540 h 132"/>
                <a:gd name="T6" fmla="*/ 294655 w 117"/>
                <a:gd name="T7" fmla="*/ 2380710 h 132"/>
                <a:gd name="T8" fmla="*/ 617645 w 117"/>
                <a:gd name="T9" fmla="*/ 2958306 h 132"/>
                <a:gd name="T10" fmla="*/ 977500 w 117"/>
                <a:gd name="T11" fmla="*/ 3846402 h 132"/>
                <a:gd name="T12" fmla="*/ 1404742 w 117"/>
                <a:gd name="T13" fmla="*/ 5080202 h 132"/>
                <a:gd name="T14" fmla="*/ 1785376 w 117"/>
                <a:gd name="T15" fmla="*/ 6551887 h 132"/>
                <a:gd name="T16" fmla="*/ 2170459 w 117"/>
                <a:gd name="T17" fmla="*/ 8434539 h 132"/>
                <a:gd name="T18" fmla="*/ 2464869 w 117"/>
                <a:gd name="T19" fmla="*/ 10815249 h 132"/>
                <a:gd name="T20" fmla="*/ 2485667 w 117"/>
                <a:gd name="T21" fmla="*/ 9834297 h 132"/>
                <a:gd name="T22" fmla="*/ 2444343 w 117"/>
                <a:gd name="T23" fmla="*/ 8766763 h 132"/>
                <a:gd name="T24" fmla="*/ 2295490 w 117"/>
                <a:gd name="T25" fmla="*/ 7367005 h 132"/>
                <a:gd name="T26" fmla="*/ 2107368 w 117"/>
                <a:gd name="T27" fmla="*/ 6061330 h 132"/>
                <a:gd name="T28" fmla="*/ 1889543 w 117"/>
                <a:gd name="T29" fmla="*/ 4753923 h 132"/>
                <a:gd name="T30" fmla="*/ 1657074 w 117"/>
                <a:gd name="T31" fmla="*/ 3680617 h 132"/>
                <a:gd name="T32" fmla="*/ 1425522 w 117"/>
                <a:gd name="T33" fmla="*/ 2958306 h 132"/>
                <a:gd name="T34" fmla="*/ 1228250 w 117"/>
                <a:gd name="T35" fmla="*/ 2612615 h 132"/>
                <a:gd name="T36" fmla="*/ 1466846 w 117"/>
                <a:gd name="T37" fmla="*/ 2380710 h 132"/>
                <a:gd name="T38" fmla="*/ 1678626 w 117"/>
                <a:gd name="T39" fmla="*/ 2280859 h 132"/>
                <a:gd name="T40" fmla="*/ 1889543 w 117"/>
                <a:gd name="T41" fmla="*/ 2122540 h 132"/>
                <a:gd name="T42" fmla="*/ 2086815 w 117"/>
                <a:gd name="T43" fmla="*/ 2048486 h 132"/>
                <a:gd name="T44" fmla="*/ 2233398 w 117"/>
                <a:gd name="T45" fmla="*/ 1956273 h 132"/>
                <a:gd name="T46" fmla="*/ 2316794 w 117"/>
                <a:gd name="T47" fmla="*/ 1797916 h 132"/>
                <a:gd name="T48" fmla="*/ 2402764 w 117"/>
                <a:gd name="T49" fmla="*/ 1724344 h 132"/>
                <a:gd name="T50" fmla="*/ 2423572 w 117"/>
                <a:gd name="T51" fmla="*/ 1724344 h 132"/>
                <a:gd name="T52" fmla="*/ 1594888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" name="Freeform 1039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570807 w 29"/>
                <a:gd name="T1" fmla="*/ 0 h 77"/>
                <a:gd name="T2" fmla="*/ 452709 w 29"/>
                <a:gd name="T3" fmla="*/ 0 h 77"/>
                <a:gd name="T4" fmla="*/ 314928 w 29"/>
                <a:gd name="T5" fmla="*/ 361096 h 77"/>
                <a:gd name="T6" fmla="*/ 177147 w 29"/>
                <a:gd name="T7" fmla="*/ 824480 h 77"/>
                <a:gd name="T8" fmla="*/ 78732 w 29"/>
                <a:gd name="T9" fmla="*/ 1748184 h 77"/>
                <a:gd name="T10" fmla="*/ 19683 w 29"/>
                <a:gd name="T11" fmla="*/ 2752867 h 77"/>
                <a:gd name="T12" fmla="*/ 0 w 29"/>
                <a:gd name="T13" fmla="*/ 4038440 h 77"/>
                <a:gd name="T14" fmla="*/ 59049 w 29"/>
                <a:gd name="T15" fmla="*/ 5505873 h 77"/>
                <a:gd name="T16" fmla="*/ 216513 w 29"/>
                <a:gd name="T17" fmla="*/ 7042910 h 77"/>
                <a:gd name="T18" fmla="*/ 295245 w 29"/>
                <a:gd name="T19" fmla="*/ 4862290 h 77"/>
                <a:gd name="T20" fmla="*/ 373977 w 29"/>
                <a:gd name="T21" fmla="*/ 3394867 h 77"/>
                <a:gd name="T22" fmla="*/ 452709 w 29"/>
                <a:gd name="T23" fmla="*/ 2007779 h 77"/>
                <a:gd name="T24" fmla="*/ 57080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1" name="Freeform 1040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12" name="Group 1041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04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7" name="Freeform 104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8" name="Freeform 104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13" name="Group 1045"/>
            <p:cNvGrpSpPr>
              <a:grpSpLocks/>
            </p:cNvGrpSpPr>
            <p:nvPr userDrawn="1"/>
          </p:nvGrpSpPr>
          <p:grpSpPr bwMode="auto">
            <a:xfrm rot="-6691250">
              <a:off x="3628" y="93"/>
              <a:ext cx="356" cy="608"/>
              <a:chOff x="1742" y="866"/>
              <a:chExt cx="129" cy="157"/>
            </a:xfrm>
          </p:grpSpPr>
          <p:sp>
            <p:nvSpPr>
              <p:cNvPr id="33" name="Freeform 1046"/>
              <p:cNvSpPr>
                <a:spLocks/>
              </p:cNvSpPr>
              <p:nvPr userDrawn="1"/>
            </p:nvSpPr>
            <p:spPr bwMode="ltGray">
              <a:xfrm>
                <a:off x="1742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4" name="Freeform 1047"/>
              <p:cNvSpPr>
                <a:spLocks/>
              </p:cNvSpPr>
              <p:nvPr userDrawn="1"/>
            </p:nvSpPr>
            <p:spPr bwMode="ltGray">
              <a:xfrm>
                <a:off x="1801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5" name="Freeform 1048"/>
              <p:cNvSpPr>
                <a:spLocks/>
              </p:cNvSpPr>
              <p:nvPr userDrawn="1"/>
            </p:nvSpPr>
            <p:spPr bwMode="ltGray">
              <a:xfrm>
                <a:off x="1784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14" name="Group 1049"/>
            <p:cNvGrpSpPr>
              <a:grpSpLocks/>
            </p:cNvGrpSpPr>
            <p:nvPr userDrawn="1"/>
          </p:nvGrpSpPr>
          <p:grpSpPr bwMode="auto">
            <a:xfrm rot="8524840">
              <a:off x="677" y="3307"/>
              <a:ext cx="500" cy="496"/>
              <a:chOff x="1727" y="872"/>
              <a:chExt cx="129" cy="155"/>
            </a:xfrm>
          </p:grpSpPr>
          <p:sp>
            <p:nvSpPr>
              <p:cNvPr id="30" name="Freeform 1050"/>
              <p:cNvSpPr>
                <a:spLocks/>
              </p:cNvSpPr>
              <p:nvPr userDrawn="1"/>
            </p:nvSpPr>
            <p:spPr bwMode="ltGray">
              <a:xfrm>
                <a:off x="1727" y="872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1" name="Freeform 1051"/>
              <p:cNvSpPr>
                <a:spLocks/>
              </p:cNvSpPr>
              <p:nvPr userDrawn="1"/>
            </p:nvSpPr>
            <p:spPr bwMode="ltGray">
              <a:xfrm>
                <a:off x="1786" y="899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2" name="Freeform 1052"/>
              <p:cNvSpPr>
                <a:spLocks/>
              </p:cNvSpPr>
              <p:nvPr userDrawn="1"/>
            </p:nvSpPr>
            <p:spPr bwMode="ltGray">
              <a:xfrm>
                <a:off x="1772" y="1002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15" name="Group 1053"/>
            <p:cNvGrpSpPr>
              <a:grpSpLocks/>
            </p:cNvGrpSpPr>
            <p:nvPr userDrawn="1"/>
          </p:nvGrpSpPr>
          <p:grpSpPr bwMode="auto">
            <a:xfrm rot="4106450" flipH="1">
              <a:off x="404" y="245"/>
              <a:ext cx="708" cy="891"/>
              <a:chOff x="1727" y="866"/>
              <a:chExt cx="129" cy="157"/>
            </a:xfrm>
          </p:grpSpPr>
          <p:sp>
            <p:nvSpPr>
              <p:cNvPr id="27" name="Freeform 105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8" name="Freeform 105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9" name="Freeform 105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16" name="Group 1057"/>
            <p:cNvGrpSpPr>
              <a:grpSpLocks/>
            </p:cNvGrpSpPr>
            <p:nvPr userDrawn="1"/>
          </p:nvGrpSpPr>
          <p:grpSpPr bwMode="auto">
            <a:xfrm rot="10015322" flipH="1">
              <a:off x="4641" y="2392"/>
              <a:ext cx="708" cy="891"/>
              <a:chOff x="1727" y="866"/>
              <a:chExt cx="129" cy="157"/>
            </a:xfrm>
          </p:grpSpPr>
          <p:sp>
            <p:nvSpPr>
              <p:cNvPr id="24" name="Freeform 105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5" name="Freeform 105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6" name="Freeform 106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17" name="Freeform 1061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8" name="Freeform 1062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96889 h 237"/>
                <a:gd name="T4" fmla="*/ 19330 w 257"/>
                <a:gd name="T5" fmla="*/ 192124 h 237"/>
                <a:gd name="T6" fmla="*/ 38401 w 257"/>
                <a:gd name="T7" fmla="*/ 288511 h 237"/>
                <a:gd name="T8" fmla="*/ 70699 w 257"/>
                <a:gd name="T9" fmla="*/ 376390 h 237"/>
                <a:gd name="T10" fmla="*/ 116642 w 257"/>
                <a:gd name="T11" fmla="*/ 458066 h 237"/>
                <a:gd name="T12" fmla="*/ 175171 w 257"/>
                <a:gd name="T13" fmla="*/ 542027 h 237"/>
                <a:gd name="T14" fmla="*/ 245724 w 257"/>
                <a:gd name="T15" fmla="*/ 618799 h 237"/>
                <a:gd name="T16" fmla="*/ 328533 w 257"/>
                <a:gd name="T17" fmla="*/ 683351 h 237"/>
                <a:gd name="T18" fmla="*/ 433063 w 257"/>
                <a:gd name="T19" fmla="*/ 745444 h 237"/>
                <a:gd name="T20" fmla="*/ 553902 w 257"/>
                <a:gd name="T21" fmla="*/ 798658 h 237"/>
                <a:gd name="T22" fmla="*/ 683364 w 257"/>
                <a:gd name="T23" fmla="*/ 841625 h 237"/>
                <a:gd name="T24" fmla="*/ 842906 w 257"/>
                <a:gd name="T25" fmla="*/ 875571 h 237"/>
                <a:gd name="T26" fmla="*/ 1018058 w 257"/>
                <a:gd name="T27" fmla="*/ 898803 h 237"/>
                <a:gd name="T28" fmla="*/ 1210887 w 257"/>
                <a:gd name="T29" fmla="*/ 911086 h 237"/>
                <a:gd name="T30" fmla="*/ 1417164 w 257"/>
                <a:gd name="T31" fmla="*/ 906134 h 237"/>
                <a:gd name="T32" fmla="*/ 1655726 w 257"/>
                <a:gd name="T33" fmla="*/ 890971 h 237"/>
                <a:gd name="T34" fmla="*/ 1443823 w 257"/>
                <a:gd name="T35" fmla="*/ 872313 h 237"/>
                <a:gd name="T36" fmla="*/ 1256583 w 257"/>
                <a:gd name="T37" fmla="*/ 844867 h 237"/>
                <a:gd name="T38" fmla="*/ 1093593 w 257"/>
                <a:gd name="T39" fmla="*/ 814184 h 237"/>
                <a:gd name="T40" fmla="*/ 952995 w 257"/>
                <a:gd name="T41" fmla="*/ 783466 h 237"/>
                <a:gd name="T42" fmla="*/ 823928 w 257"/>
                <a:gd name="T43" fmla="*/ 742263 h 237"/>
                <a:gd name="T44" fmla="*/ 721765 w 257"/>
                <a:gd name="T45" fmla="*/ 698639 h 237"/>
                <a:gd name="T46" fmla="*/ 624848 w 257"/>
                <a:gd name="T47" fmla="*/ 649483 h 237"/>
                <a:gd name="T48" fmla="*/ 542163 w 257"/>
                <a:gd name="T49" fmla="*/ 596273 h 237"/>
                <a:gd name="T50" fmla="*/ 464169 w 257"/>
                <a:gd name="T51" fmla="*/ 542027 h 237"/>
                <a:gd name="T52" fmla="*/ 393615 w 257"/>
                <a:gd name="T53" fmla="*/ 480715 h 237"/>
                <a:gd name="T54" fmla="*/ 335738 w 257"/>
                <a:gd name="T55" fmla="*/ 411975 h 237"/>
                <a:gd name="T56" fmla="*/ 276984 w 257"/>
                <a:gd name="T57" fmla="*/ 337662 h 237"/>
                <a:gd name="T58" fmla="*/ 211900 w 257"/>
                <a:gd name="T59" fmla="*/ 265779 h 237"/>
                <a:gd name="T60" fmla="*/ 148545 w 257"/>
                <a:gd name="T61" fmla="*/ 181113 h 237"/>
                <a:gd name="T62" fmla="*/ 77846 w 257"/>
                <a:gd name="T63" fmla="*/ 9198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" name="Freeform 1063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516205 w 124"/>
                <a:gd name="T1" fmla="*/ 0 h 110"/>
                <a:gd name="T2" fmla="*/ 830221 w 124"/>
                <a:gd name="T3" fmla="*/ 454462 h 110"/>
                <a:gd name="T4" fmla="*/ 802584 w 124"/>
                <a:gd name="T5" fmla="*/ 449200 h 110"/>
                <a:gd name="T6" fmla="*/ 716603 w 124"/>
                <a:gd name="T7" fmla="*/ 441158 h 110"/>
                <a:gd name="T8" fmla="*/ 596464 w 124"/>
                <a:gd name="T9" fmla="*/ 424150 h 110"/>
                <a:gd name="T10" fmla="*/ 455757 w 124"/>
                <a:gd name="T11" fmla="*/ 416108 h 110"/>
                <a:gd name="T12" fmla="*/ 301577 w 124"/>
                <a:gd name="T13" fmla="*/ 407535 h 110"/>
                <a:gd name="T14" fmla="*/ 168337 w 124"/>
                <a:gd name="T15" fmla="*/ 413009 h 110"/>
                <a:gd name="T16" fmla="*/ 60350 w 124"/>
                <a:gd name="T17" fmla="*/ 429411 h 110"/>
                <a:gd name="T18" fmla="*/ 0 w 124"/>
                <a:gd name="T19" fmla="*/ 463034 h 110"/>
                <a:gd name="T20" fmla="*/ 27387 w 124"/>
                <a:gd name="T21" fmla="*/ 413009 h 110"/>
                <a:gd name="T22" fmla="*/ 53018 w 124"/>
                <a:gd name="T23" fmla="*/ 374656 h 110"/>
                <a:gd name="T24" fmla="*/ 107591 w 124"/>
                <a:gd name="T25" fmla="*/ 344470 h 110"/>
                <a:gd name="T26" fmla="*/ 168337 w 124"/>
                <a:gd name="T27" fmla="*/ 319387 h 110"/>
                <a:gd name="T28" fmla="*/ 241222 w 124"/>
                <a:gd name="T29" fmla="*/ 303030 h 110"/>
                <a:gd name="T30" fmla="*/ 314772 w 124"/>
                <a:gd name="T31" fmla="*/ 297564 h 110"/>
                <a:gd name="T32" fmla="*/ 395023 w 124"/>
                <a:gd name="T33" fmla="*/ 297564 h 110"/>
                <a:gd name="T34" fmla="*/ 483109 w 124"/>
                <a:gd name="T35" fmla="*/ 311345 h 110"/>
                <a:gd name="T36" fmla="*/ 487761 w 124"/>
                <a:gd name="T37" fmla="*/ 297564 h 110"/>
                <a:gd name="T38" fmla="*/ 467916 w 124"/>
                <a:gd name="T39" fmla="*/ 236318 h 110"/>
                <a:gd name="T40" fmla="*/ 447994 w 124"/>
                <a:gd name="T41" fmla="*/ 159997 h 110"/>
                <a:gd name="T42" fmla="*/ 434799 w 124"/>
                <a:gd name="T43" fmla="*/ 126376 h 110"/>
                <a:gd name="T44" fmla="*/ 422751 w 124"/>
                <a:gd name="T45" fmla="*/ 126376 h 110"/>
                <a:gd name="T46" fmla="*/ 407561 w 124"/>
                <a:gd name="T47" fmla="*/ 121163 h 110"/>
                <a:gd name="T48" fmla="*/ 395023 w 124"/>
                <a:gd name="T49" fmla="*/ 110025 h 110"/>
                <a:gd name="T50" fmla="*/ 382984 w 124"/>
                <a:gd name="T51" fmla="*/ 96931 h 110"/>
                <a:gd name="T52" fmla="*/ 382984 w 124"/>
                <a:gd name="T53" fmla="*/ 79710 h 110"/>
                <a:gd name="T54" fmla="*/ 395023 w 124"/>
                <a:gd name="T55" fmla="*/ 57854 h 110"/>
                <a:gd name="T56" fmla="*/ 442280 w 124"/>
                <a:gd name="T57" fmla="*/ 33610 h 110"/>
                <a:gd name="T58" fmla="*/ 51620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0" name="Freeform 1064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7047 w 46"/>
                <a:gd name="T1" fmla="*/ 0 h 94"/>
                <a:gd name="T2" fmla="*/ 138891 w 46"/>
                <a:gd name="T3" fmla="*/ 134082 h 94"/>
                <a:gd name="T4" fmla="*/ 104595 w 46"/>
                <a:gd name="T5" fmla="*/ 219625 h 94"/>
                <a:gd name="T6" fmla="*/ 76431 w 46"/>
                <a:gd name="T7" fmla="*/ 279493 h 94"/>
                <a:gd name="T8" fmla="*/ 0 w 46"/>
                <a:gd name="T9" fmla="*/ 332352 h 94"/>
                <a:gd name="T10" fmla="*/ 84046 w 46"/>
                <a:gd name="T11" fmla="*/ 310559 h 94"/>
                <a:gd name="T12" fmla="*/ 162258 w 46"/>
                <a:gd name="T13" fmla="*/ 282294 h 94"/>
                <a:gd name="T14" fmla="*/ 224732 w 46"/>
                <a:gd name="T15" fmla="*/ 243748 h 94"/>
                <a:gd name="T16" fmla="*/ 279678 w 46"/>
                <a:gd name="T17" fmla="*/ 201367 h 94"/>
                <a:gd name="T18" fmla="*/ 313575 w 46"/>
                <a:gd name="T19" fmla="*/ 155156 h 94"/>
                <a:gd name="T20" fmla="*/ 321642 w 46"/>
                <a:gd name="T21" fmla="*/ 105279 h 94"/>
                <a:gd name="T22" fmla="*/ 292414 w 46"/>
                <a:gd name="T23" fmla="*/ 52846 h 94"/>
                <a:gd name="T24" fmla="*/ 217047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1" name="Freeform 1065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2" name="Freeform 1066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37414 w 149"/>
                <a:gd name="T3" fmla="*/ 257937 h 704"/>
                <a:gd name="T4" fmla="*/ 98683 w 149"/>
                <a:gd name="T5" fmla="*/ 595948 h 704"/>
                <a:gd name="T6" fmla="*/ 173128 w 149"/>
                <a:gd name="T7" fmla="*/ 1012794 h 704"/>
                <a:gd name="T8" fmla="*/ 253124 w 149"/>
                <a:gd name="T9" fmla="*/ 1568397 h 704"/>
                <a:gd name="T10" fmla="*/ 358967 w 149"/>
                <a:gd name="T11" fmla="*/ 2244793 h 704"/>
                <a:gd name="T12" fmla="*/ 452127 w 149"/>
                <a:gd name="T13" fmla="*/ 2971953 h 704"/>
                <a:gd name="T14" fmla="*/ 543413 w 149"/>
                <a:gd name="T15" fmla="*/ 3818454 h 704"/>
                <a:gd name="T16" fmla="*/ 618221 w 149"/>
                <a:gd name="T17" fmla="*/ 4790903 h 704"/>
                <a:gd name="T18" fmla="*/ 690883 w 149"/>
                <a:gd name="T19" fmla="*/ 5816004 h 704"/>
                <a:gd name="T20" fmla="*/ 742427 w 149"/>
                <a:gd name="T21" fmla="*/ 6995489 h 704"/>
                <a:gd name="T22" fmla="*/ 765656 w 149"/>
                <a:gd name="T23" fmla="*/ 8306430 h 704"/>
                <a:gd name="T24" fmla="*/ 778048 w 149"/>
                <a:gd name="T25" fmla="*/ 9669755 h 704"/>
                <a:gd name="T26" fmla="*/ 742427 w 149"/>
                <a:gd name="T27" fmla="*/ 11199099 h 704"/>
                <a:gd name="T28" fmla="*/ 672339 w 149"/>
                <a:gd name="T29" fmla="*/ 12811813 h 704"/>
                <a:gd name="T30" fmla="*/ 569362 w 149"/>
                <a:gd name="T31" fmla="*/ 14495636 h 704"/>
                <a:gd name="T32" fmla="*/ 414858 w 149"/>
                <a:gd name="T33" fmla="*/ 16367091 h 704"/>
                <a:gd name="T34" fmla="*/ 241402 w 149"/>
                <a:gd name="T35" fmla="*/ 18480876 h 704"/>
                <a:gd name="T36" fmla="*/ 128680 w 149"/>
                <a:gd name="T37" fmla="*/ 20443462 h 704"/>
                <a:gd name="T38" fmla="*/ 61268 w 149"/>
                <a:gd name="T39" fmla="*/ 22258632 h 704"/>
                <a:gd name="T40" fmla="*/ 37414 w 149"/>
                <a:gd name="T41" fmla="*/ 23998736 h 704"/>
                <a:gd name="T42" fmla="*/ 37414 w 149"/>
                <a:gd name="T43" fmla="*/ 25659747 h 704"/>
                <a:gd name="T44" fmla="*/ 48787 w 149"/>
                <a:gd name="T45" fmla="*/ 27177235 h 704"/>
                <a:gd name="T46" fmla="*/ 74828 w 149"/>
                <a:gd name="T47" fmla="*/ 28539579 h 704"/>
                <a:gd name="T48" fmla="*/ 86829 w 149"/>
                <a:gd name="T49" fmla="*/ 29851533 h 704"/>
                <a:gd name="T50" fmla="*/ 253124 w 149"/>
                <a:gd name="T51" fmla="*/ 29175288 h 704"/>
                <a:gd name="T52" fmla="*/ 241402 w 149"/>
                <a:gd name="T53" fmla="*/ 28837276 h 704"/>
                <a:gd name="T54" fmla="*/ 222871 w 149"/>
                <a:gd name="T55" fmla="*/ 27852477 h 704"/>
                <a:gd name="T56" fmla="*/ 203363 w 149"/>
                <a:gd name="T57" fmla="*/ 26374750 h 704"/>
                <a:gd name="T58" fmla="*/ 215865 w 149"/>
                <a:gd name="T59" fmla="*/ 24388001 h 704"/>
                <a:gd name="T60" fmla="*/ 253124 w 149"/>
                <a:gd name="T61" fmla="*/ 22012999 h 704"/>
                <a:gd name="T62" fmla="*/ 358967 w 149"/>
                <a:gd name="T63" fmla="*/ 19298986 h 704"/>
                <a:gd name="T64" fmla="*/ 531948 w 149"/>
                <a:gd name="T65" fmla="*/ 16367091 h 704"/>
                <a:gd name="T66" fmla="*/ 796672 w 149"/>
                <a:gd name="T67" fmla="*/ 13276404 h 704"/>
                <a:gd name="T68" fmla="*/ 882873 w 149"/>
                <a:gd name="T69" fmla="*/ 11838907 h 704"/>
                <a:gd name="T70" fmla="*/ 920912 w 149"/>
                <a:gd name="T71" fmla="*/ 9967442 h 704"/>
                <a:gd name="T72" fmla="*/ 889887 w 149"/>
                <a:gd name="T73" fmla="*/ 7798323 h 704"/>
                <a:gd name="T74" fmla="*/ 810709 w 149"/>
                <a:gd name="T75" fmla="*/ 5684646 h 704"/>
                <a:gd name="T76" fmla="*/ 672339 w 149"/>
                <a:gd name="T77" fmla="*/ 3606648 h 704"/>
                <a:gd name="T78" fmla="*/ 501067 w 149"/>
                <a:gd name="T79" fmla="*/ 1867695 h 704"/>
                <a:gd name="T80" fmla="*/ 271756 w 149"/>
                <a:gd name="T81" fmla="*/ 595948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3" name="Freeform 1067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5167" name="Rectangle 1071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8" name="Rectangle 1072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106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10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10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D65791-FF6B-482B-AE62-9C9367B655BC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131B-3871-4A6F-942D-1DB311969C11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BC5BC-4C8D-4F67-95A0-1EEA922D521C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ชื่อเรื่องและไดอะแกรมหรือแผนผังองค์ก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09C8-698F-42E5-8C50-FF72943711E8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1B5C1-DF8A-43E3-8796-0047C75498D1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62A2-CD72-468E-9B9D-E80B73E1405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ชื่อเรื่อง ข้อความ และมีเดียคลิ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สื่อ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9B273-0EC0-4095-8F69-DA73F4BA44CE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593CC-DBBC-4412-B138-B63D0967EF30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27775-EAC9-4EAE-BDBD-6745803686F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DFC95-533E-46C8-A5C4-2D0AC8333A21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734AC-70EC-4D83-9A0D-F217FED45F64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494DC-73C0-44D6-B9B2-55543933E9A4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9929-9309-4C26-828F-FCA915EFD2DB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5FCA-BD67-447E-821E-73EF6EA68C33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02B13-E009-4986-A0E3-4879EA937A3C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240 w 217"/>
                  <a:gd name="T1" fmla="*/ 5689 h 210"/>
                  <a:gd name="T2" fmla="*/ 991 w 217"/>
                  <a:gd name="T3" fmla="*/ 5379 h 210"/>
                  <a:gd name="T4" fmla="*/ 711 w 217"/>
                  <a:gd name="T5" fmla="*/ 4911 h 210"/>
                  <a:gd name="T6" fmla="*/ 413 w 217"/>
                  <a:gd name="T7" fmla="*/ 4295 h 210"/>
                  <a:gd name="T8" fmla="*/ 127 w 217"/>
                  <a:gd name="T9" fmla="*/ 3653 h 210"/>
                  <a:gd name="T10" fmla="*/ 0 w 217"/>
                  <a:gd name="T11" fmla="*/ 2956 h 210"/>
                  <a:gd name="T12" fmla="*/ 1 w 217"/>
                  <a:gd name="T13" fmla="*/ 2213 h 210"/>
                  <a:gd name="T14" fmla="*/ 244 w 217"/>
                  <a:gd name="T15" fmla="*/ 1534 h 210"/>
                  <a:gd name="T16" fmla="*/ 733 w 217"/>
                  <a:gd name="T17" fmla="*/ 962 h 210"/>
                  <a:gd name="T18" fmla="*/ 1223 w 217"/>
                  <a:gd name="T19" fmla="*/ 596 h 210"/>
                  <a:gd name="T20" fmla="*/ 1623 w 217"/>
                  <a:gd name="T21" fmla="*/ 325 h 210"/>
                  <a:gd name="T22" fmla="*/ 1947 w 217"/>
                  <a:gd name="T23" fmla="*/ 183 h 210"/>
                  <a:gd name="T24" fmla="*/ 2200 w 217"/>
                  <a:gd name="T25" fmla="*/ 127 h 210"/>
                  <a:gd name="T26" fmla="*/ 2380 w 217"/>
                  <a:gd name="T27" fmla="*/ 127 h 210"/>
                  <a:gd name="T28" fmla="*/ 2808 w 217"/>
                  <a:gd name="T29" fmla="*/ 0 h 210"/>
                  <a:gd name="T30" fmla="*/ 3991 w 217"/>
                  <a:gd name="T31" fmla="*/ 225 h 210"/>
                  <a:gd name="T32" fmla="*/ 4321 w 217"/>
                  <a:gd name="T33" fmla="*/ 325 h 210"/>
                  <a:gd name="T34" fmla="*/ 4646 w 217"/>
                  <a:gd name="T35" fmla="*/ 413 h 210"/>
                  <a:gd name="T36" fmla="*/ 4924 w 217"/>
                  <a:gd name="T37" fmla="*/ 508 h 210"/>
                  <a:gd name="T38" fmla="*/ 5135 w 217"/>
                  <a:gd name="T39" fmla="*/ 625 h 210"/>
                  <a:gd name="T40" fmla="*/ 5367 w 217"/>
                  <a:gd name="T41" fmla="*/ 733 h 210"/>
                  <a:gd name="T42" fmla="*/ 5549 w 217"/>
                  <a:gd name="T43" fmla="*/ 860 h 210"/>
                  <a:gd name="T44" fmla="*/ 5692 w 217"/>
                  <a:gd name="T45" fmla="*/ 1026 h 210"/>
                  <a:gd name="T46" fmla="*/ 5860 w 217"/>
                  <a:gd name="T47" fmla="*/ 1226 h 210"/>
                  <a:gd name="T48" fmla="*/ 5549 w 217"/>
                  <a:gd name="T49" fmla="*/ 1097 h 210"/>
                  <a:gd name="T50" fmla="*/ 5252 w 217"/>
                  <a:gd name="T51" fmla="*/ 977 h 210"/>
                  <a:gd name="T52" fmla="*/ 4952 w 217"/>
                  <a:gd name="T53" fmla="*/ 902 h 210"/>
                  <a:gd name="T54" fmla="*/ 4646 w 217"/>
                  <a:gd name="T55" fmla="*/ 802 h 210"/>
                  <a:gd name="T56" fmla="*/ 4402 w 217"/>
                  <a:gd name="T57" fmla="*/ 733 h 210"/>
                  <a:gd name="T58" fmla="*/ 4147 w 217"/>
                  <a:gd name="T59" fmla="*/ 711 h 210"/>
                  <a:gd name="T60" fmla="*/ 3853 w 217"/>
                  <a:gd name="T61" fmla="*/ 667 h 210"/>
                  <a:gd name="T62" fmla="*/ 3610 w 217"/>
                  <a:gd name="T63" fmla="*/ 667 h 210"/>
                  <a:gd name="T64" fmla="*/ 3377 w 217"/>
                  <a:gd name="T65" fmla="*/ 667 h 210"/>
                  <a:gd name="T66" fmla="*/ 3133 w 217"/>
                  <a:gd name="T67" fmla="*/ 677 h 210"/>
                  <a:gd name="T68" fmla="*/ 2883 w 217"/>
                  <a:gd name="T69" fmla="*/ 733 h 210"/>
                  <a:gd name="T70" fmla="*/ 2671 w 217"/>
                  <a:gd name="T71" fmla="*/ 794 h 210"/>
                  <a:gd name="T72" fmla="*/ 2456 w 217"/>
                  <a:gd name="T73" fmla="*/ 902 h 210"/>
                  <a:gd name="T74" fmla="*/ 2203 w 217"/>
                  <a:gd name="T75" fmla="*/ 977 h 210"/>
                  <a:gd name="T76" fmla="*/ 1999 w 217"/>
                  <a:gd name="T77" fmla="*/ 1105 h 210"/>
                  <a:gd name="T78" fmla="*/ 1789 w 217"/>
                  <a:gd name="T79" fmla="*/ 1241 h 210"/>
                  <a:gd name="T80" fmla="*/ 1406 w 217"/>
                  <a:gd name="T81" fmla="*/ 1654 h 210"/>
                  <a:gd name="T82" fmla="*/ 1144 w 217"/>
                  <a:gd name="T83" fmla="*/ 2163 h 210"/>
                  <a:gd name="T84" fmla="*/ 991 w 217"/>
                  <a:gd name="T85" fmla="*/ 2796 h 210"/>
                  <a:gd name="T86" fmla="*/ 936 w 217"/>
                  <a:gd name="T87" fmla="*/ 3418 h 210"/>
                  <a:gd name="T88" fmla="*/ 936 w 217"/>
                  <a:gd name="T89" fmla="*/ 4109 h 210"/>
                  <a:gd name="T90" fmla="*/ 1026 w 217"/>
                  <a:gd name="T91" fmla="*/ 4707 h 210"/>
                  <a:gd name="T92" fmla="*/ 1105 w 217"/>
                  <a:gd name="T93" fmla="*/ 5256 h 210"/>
                  <a:gd name="T94" fmla="*/ 1240 w 217"/>
                  <a:gd name="T95" fmla="*/ 5689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894 w 182"/>
                  <a:gd name="T1" fmla="*/ 0 h 213"/>
                  <a:gd name="T2" fmla="*/ 2971 w 182"/>
                  <a:gd name="T3" fmla="*/ 56 h 213"/>
                  <a:gd name="T4" fmla="*/ 3137 w 182"/>
                  <a:gd name="T5" fmla="*/ 226 h 213"/>
                  <a:gd name="T6" fmla="*/ 3374 w 182"/>
                  <a:gd name="T7" fmla="*/ 508 h 213"/>
                  <a:gd name="T8" fmla="*/ 3644 w 182"/>
                  <a:gd name="T9" fmla="*/ 920 h 213"/>
                  <a:gd name="T10" fmla="*/ 3851 w 182"/>
                  <a:gd name="T11" fmla="*/ 1430 h 213"/>
                  <a:gd name="T12" fmla="*/ 3989 w 182"/>
                  <a:gd name="T13" fmla="*/ 2108 h 213"/>
                  <a:gd name="T14" fmla="*/ 3989 w 182"/>
                  <a:gd name="T15" fmla="*/ 2908 h 213"/>
                  <a:gd name="T16" fmla="*/ 3822 w 182"/>
                  <a:gd name="T17" fmla="*/ 3852 h 213"/>
                  <a:gd name="T18" fmla="*/ 3728 w 182"/>
                  <a:gd name="T19" fmla="*/ 4115 h 213"/>
                  <a:gd name="T20" fmla="*/ 3612 w 182"/>
                  <a:gd name="T21" fmla="*/ 4332 h 213"/>
                  <a:gd name="T22" fmla="*/ 3488 w 182"/>
                  <a:gd name="T23" fmla="*/ 4569 h 213"/>
                  <a:gd name="T24" fmla="*/ 3320 w 182"/>
                  <a:gd name="T25" fmla="*/ 4778 h 213"/>
                  <a:gd name="T26" fmla="*/ 3096 w 182"/>
                  <a:gd name="T27" fmla="*/ 4977 h 213"/>
                  <a:gd name="T28" fmla="*/ 2912 w 182"/>
                  <a:gd name="T29" fmla="*/ 5128 h 213"/>
                  <a:gd name="T30" fmla="*/ 2715 w 182"/>
                  <a:gd name="T31" fmla="*/ 5274 h 213"/>
                  <a:gd name="T32" fmla="*/ 2434 w 182"/>
                  <a:gd name="T33" fmla="*/ 5391 h 213"/>
                  <a:gd name="T34" fmla="*/ 2179 w 182"/>
                  <a:gd name="T35" fmla="*/ 5449 h 213"/>
                  <a:gd name="T36" fmla="*/ 1925 w 182"/>
                  <a:gd name="T37" fmla="*/ 5518 h 213"/>
                  <a:gd name="T38" fmla="*/ 1628 w 182"/>
                  <a:gd name="T39" fmla="*/ 5570 h 213"/>
                  <a:gd name="T40" fmla="*/ 1310 w 182"/>
                  <a:gd name="T41" fmla="*/ 5570 h 213"/>
                  <a:gd name="T42" fmla="*/ 970 w 182"/>
                  <a:gd name="T43" fmla="*/ 5518 h 213"/>
                  <a:gd name="T44" fmla="*/ 665 w 182"/>
                  <a:gd name="T45" fmla="*/ 5449 h 213"/>
                  <a:gd name="T46" fmla="*/ 311 w 182"/>
                  <a:gd name="T47" fmla="*/ 5330 h 213"/>
                  <a:gd name="T48" fmla="*/ 0 w 182"/>
                  <a:gd name="T49" fmla="*/ 5188 h 213"/>
                  <a:gd name="T50" fmla="*/ 297 w 182"/>
                  <a:gd name="T51" fmla="*/ 5391 h 213"/>
                  <a:gd name="T52" fmla="*/ 589 w 182"/>
                  <a:gd name="T53" fmla="*/ 5518 h 213"/>
                  <a:gd name="T54" fmla="*/ 887 w 182"/>
                  <a:gd name="T55" fmla="*/ 5655 h 213"/>
                  <a:gd name="T56" fmla="*/ 1136 w 182"/>
                  <a:gd name="T57" fmla="*/ 5754 h 213"/>
                  <a:gd name="T58" fmla="*/ 1396 w 182"/>
                  <a:gd name="T59" fmla="*/ 5836 h 213"/>
                  <a:gd name="T60" fmla="*/ 1683 w 182"/>
                  <a:gd name="T61" fmla="*/ 5869 h 213"/>
                  <a:gd name="T62" fmla="*/ 1928 w 182"/>
                  <a:gd name="T63" fmla="*/ 5879 h 213"/>
                  <a:gd name="T64" fmla="*/ 2191 w 182"/>
                  <a:gd name="T65" fmla="*/ 5879 h 213"/>
                  <a:gd name="T66" fmla="*/ 2423 w 182"/>
                  <a:gd name="T67" fmla="*/ 5869 h 213"/>
                  <a:gd name="T68" fmla="*/ 2655 w 182"/>
                  <a:gd name="T69" fmla="*/ 5814 h 213"/>
                  <a:gd name="T70" fmla="*/ 2856 w 182"/>
                  <a:gd name="T71" fmla="*/ 5754 h 213"/>
                  <a:gd name="T72" fmla="*/ 3069 w 182"/>
                  <a:gd name="T73" fmla="*/ 5696 h 213"/>
                  <a:gd name="T74" fmla="*/ 3263 w 182"/>
                  <a:gd name="T75" fmla="*/ 5625 h 213"/>
                  <a:gd name="T76" fmla="*/ 3446 w 182"/>
                  <a:gd name="T77" fmla="*/ 5499 h 213"/>
                  <a:gd name="T78" fmla="*/ 3612 w 182"/>
                  <a:gd name="T79" fmla="*/ 5391 h 213"/>
                  <a:gd name="T80" fmla="*/ 3766 w 182"/>
                  <a:gd name="T81" fmla="*/ 5274 h 213"/>
                  <a:gd name="T82" fmla="*/ 4192 w 182"/>
                  <a:gd name="T83" fmla="*/ 4860 h 213"/>
                  <a:gd name="T84" fmla="*/ 4487 w 182"/>
                  <a:gd name="T85" fmla="*/ 4452 h 213"/>
                  <a:gd name="T86" fmla="*/ 4661 w 182"/>
                  <a:gd name="T87" fmla="*/ 3979 h 213"/>
                  <a:gd name="T88" fmla="*/ 4756 w 182"/>
                  <a:gd name="T89" fmla="*/ 3546 h 213"/>
                  <a:gd name="T90" fmla="*/ 4814 w 182"/>
                  <a:gd name="T91" fmla="*/ 3079 h 213"/>
                  <a:gd name="T92" fmla="*/ 4814 w 182"/>
                  <a:gd name="T93" fmla="*/ 2617 h 213"/>
                  <a:gd name="T94" fmla="*/ 4837 w 182"/>
                  <a:gd name="T95" fmla="*/ 2185 h 213"/>
                  <a:gd name="T96" fmla="*/ 4582 w 182"/>
                  <a:gd name="T97" fmla="*/ 1275 h 213"/>
                  <a:gd name="T98" fmla="*/ 4149 w 182"/>
                  <a:gd name="T99" fmla="*/ 568 h 213"/>
                  <a:gd name="T100" fmla="*/ 3995 w 182"/>
                  <a:gd name="T101" fmla="*/ 508 h 213"/>
                  <a:gd name="T102" fmla="*/ 3908 w 182"/>
                  <a:gd name="T103" fmla="*/ 422 h 213"/>
                  <a:gd name="T104" fmla="*/ 3766 w 182"/>
                  <a:gd name="T105" fmla="*/ 353 h 213"/>
                  <a:gd name="T106" fmla="*/ 3667 w 182"/>
                  <a:gd name="T107" fmla="*/ 304 h 213"/>
                  <a:gd name="T108" fmla="*/ 3504 w 182"/>
                  <a:gd name="T109" fmla="*/ 244 h 213"/>
                  <a:gd name="T110" fmla="*/ 3344 w 182"/>
                  <a:gd name="T111" fmla="*/ 169 h 213"/>
                  <a:gd name="T112" fmla="*/ 3154 w 182"/>
                  <a:gd name="T113" fmla="*/ 81 h 213"/>
                  <a:gd name="T114" fmla="*/ 289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5 w 128"/>
                  <a:gd name="T1" fmla="*/ 0 h 217"/>
                  <a:gd name="T2" fmla="*/ 6 w 128"/>
                  <a:gd name="T3" fmla="*/ 1 h 217"/>
                  <a:gd name="T4" fmla="*/ 7 w 128"/>
                  <a:gd name="T5" fmla="*/ 1 h 217"/>
                  <a:gd name="T6" fmla="*/ 7 w 128"/>
                  <a:gd name="T7" fmla="*/ 3 h 217"/>
                  <a:gd name="T8" fmla="*/ 7 w 128"/>
                  <a:gd name="T9" fmla="*/ 4 h 217"/>
                  <a:gd name="T10" fmla="*/ 7 w 128"/>
                  <a:gd name="T11" fmla="*/ 6 h 217"/>
                  <a:gd name="T12" fmla="*/ 7 w 128"/>
                  <a:gd name="T13" fmla="*/ 7 h 217"/>
                  <a:gd name="T14" fmla="*/ 5 w 128"/>
                  <a:gd name="T15" fmla="*/ 9 h 217"/>
                  <a:gd name="T16" fmla="*/ 4 w 128"/>
                  <a:gd name="T17" fmla="*/ 12 h 217"/>
                  <a:gd name="T18" fmla="*/ 3 w 128"/>
                  <a:gd name="T19" fmla="*/ 11 h 217"/>
                  <a:gd name="T20" fmla="*/ 2 w 128"/>
                  <a:gd name="T21" fmla="*/ 11 h 217"/>
                  <a:gd name="T22" fmla="*/ 1 w 128"/>
                  <a:gd name="T23" fmla="*/ 11 h 217"/>
                  <a:gd name="T24" fmla="*/ 1 w 128"/>
                  <a:gd name="T25" fmla="*/ 10 h 217"/>
                  <a:gd name="T26" fmla="*/ 1 w 128"/>
                  <a:gd name="T27" fmla="*/ 10 h 217"/>
                  <a:gd name="T28" fmla="*/ 1 w 128"/>
                  <a:gd name="T29" fmla="*/ 10 h 217"/>
                  <a:gd name="T30" fmla="*/ 0 w 128"/>
                  <a:gd name="T31" fmla="*/ 9 h 217"/>
                  <a:gd name="T32" fmla="*/ 1 w 128"/>
                  <a:gd name="T33" fmla="*/ 9 h 217"/>
                  <a:gd name="T34" fmla="*/ 1 w 128"/>
                  <a:gd name="T35" fmla="*/ 9 h 217"/>
                  <a:gd name="T36" fmla="*/ 1 w 128"/>
                  <a:gd name="T37" fmla="*/ 9 h 217"/>
                  <a:gd name="T38" fmla="*/ 3 w 128"/>
                  <a:gd name="T39" fmla="*/ 8 h 217"/>
                  <a:gd name="T40" fmla="*/ 4 w 128"/>
                  <a:gd name="T41" fmla="*/ 7 h 217"/>
                  <a:gd name="T42" fmla="*/ 5 w 128"/>
                  <a:gd name="T43" fmla="*/ 6 h 217"/>
                  <a:gd name="T44" fmla="*/ 5 w 128"/>
                  <a:gd name="T45" fmla="*/ 4 h 217"/>
                  <a:gd name="T46" fmla="*/ 6 w 128"/>
                  <a:gd name="T47" fmla="*/ 2 h 217"/>
                  <a:gd name="T48" fmla="*/ 5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4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3 w 117"/>
                  <a:gd name="T11" fmla="*/ 2 h 132"/>
                  <a:gd name="T12" fmla="*/ 4 w 117"/>
                  <a:gd name="T13" fmla="*/ 3 h 132"/>
                  <a:gd name="T14" fmla="*/ 5 w 117"/>
                  <a:gd name="T15" fmla="*/ 3 h 132"/>
                  <a:gd name="T16" fmla="*/ 6 w 117"/>
                  <a:gd name="T17" fmla="*/ 4 h 132"/>
                  <a:gd name="T18" fmla="*/ 7 w 117"/>
                  <a:gd name="T19" fmla="*/ 6 h 132"/>
                  <a:gd name="T20" fmla="*/ 7 w 117"/>
                  <a:gd name="T21" fmla="*/ 6 h 132"/>
                  <a:gd name="T22" fmla="*/ 7 w 117"/>
                  <a:gd name="T23" fmla="*/ 4 h 132"/>
                  <a:gd name="T24" fmla="*/ 7 w 117"/>
                  <a:gd name="T25" fmla="*/ 4 h 132"/>
                  <a:gd name="T26" fmla="*/ 6 w 117"/>
                  <a:gd name="T27" fmla="*/ 3 h 132"/>
                  <a:gd name="T28" fmla="*/ 5 w 117"/>
                  <a:gd name="T29" fmla="*/ 3 h 132"/>
                  <a:gd name="T30" fmla="*/ 5 w 117"/>
                  <a:gd name="T31" fmla="*/ 2 h 132"/>
                  <a:gd name="T32" fmla="*/ 4 w 117"/>
                  <a:gd name="T33" fmla="*/ 1 h 132"/>
                  <a:gd name="T34" fmla="*/ 4 w 117"/>
                  <a:gd name="T35" fmla="*/ 1 h 132"/>
                  <a:gd name="T36" fmla="*/ 4 w 117"/>
                  <a:gd name="T37" fmla="*/ 1 h 132"/>
                  <a:gd name="T38" fmla="*/ 5 w 117"/>
                  <a:gd name="T39" fmla="*/ 1 h 132"/>
                  <a:gd name="T40" fmla="*/ 5 w 117"/>
                  <a:gd name="T41" fmla="*/ 1 h 132"/>
                  <a:gd name="T42" fmla="*/ 6 w 117"/>
                  <a:gd name="T43" fmla="*/ 1 h 132"/>
                  <a:gd name="T44" fmla="*/ 6 w 117"/>
                  <a:gd name="T45" fmla="*/ 1 h 132"/>
                  <a:gd name="T46" fmla="*/ 7 w 117"/>
                  <a:gd name="T47" fmla="*/ 1 h 132"/>
                  <a:gd name="T48" fmla="*/ 7 w 117"/>
                  <a:gd name="T49" fmla="*/ 1 h 132"/>
                  <a:gd name="T50" fmla="*/ 7 w 117"/>
                  <a:gd name="T51" fmla="*/ 1 h 132"/>
                  <a:gd name="T52" fmla="*/ 4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2 h 77"/>
                  <a:gd name="T14" fmla="*/ 1 w 29"/>
                  <a:gd name="T15" fmla="*/ 3 h 77"/>
                  <a:gd name="T16" fmla="*/ 1 w 29"/>
                  <a:gd name="T17" fmla="*/ 4 h 77"/>
                  <a:gd name="T18" fmla="*/ 1 w 29"/>
                  <a:gd name="T19" fmla="*/ 3 h 77"/>
                  <a:gd name="T20" fmla="*/ 1 w 29"/>
                  <a:gd name="T21" fmla="*/ 2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3 h 564"/>
                    <a:gd name="T4" fmla="*/ 1 w 207"/>
                    <a:gd name="T5" fmla="*/ 4 h 564"/>
                    <a:gd name="T6" fmla="*/ 0 w 207"/>
                    <a:gd name="T7" fmla="*/ 4 h 564"/>
                    <a:gd name="T8" fmla="*/ 0 w 207"/>
                    <a:gd name="T9" fmla="*/ 6 h 564"/>
                    <a:gd name="T10" fmla="*/ 1 w 207"/>
                    <a:gd name="T11" fmla="*/ 6 h 564"/>
                    <a:gd name="T12" fmla="*/ 1 w 207"/>
                    <a:gd name="T13" fmla="*/ 8 h 564"/>
                    <a:gd name="T14" fmla="*/ 1 w 207"/>
                    <a:gd name="T15" fmla="*/ 9 h 564"/>
                    <a:gd name="T16" fmla="*/ 1 w 207"/>
                    <a:gd name="T17" fmla="*/ 10 h 564"/>
                    <a:gd name="T18" fmla="*/ 1 w 207"/>
                    <a:gd name="T19" fmla="*/ 12 h 564"/>
                    <a:gd name="T20" fmla="*/ 2 w 207"/>
                    <a:gd name="T21" fmla="*/ 13 h 564"/>
                    <a:gd name="T22" fmla="*/ 3 w 207"/>
                    <a:gd name="T23" fmla="*/ 15 h 564"/>
                    <a:gd name="T24" fmla="*/ 4 w 207"/>
                    <a:gd name="T25" fmla="*/ 17 h 564"/>
                    <a:gd name="T26" fmla="*/ 5 w 207"/>
                    <a:gd name="T27" fmla="*/ 18 h 564"/>
                    <a:gd name="T28" fmla="*/ 6 w 207"/>
                    <a:gd name="T29" fmla="*/ 19 h 564"/>
                    <a:gd name="T30" fmla="*/ 6 w 207"/>
                    <a:gd name="T31" fmla="*/ 19 h 564"/>
                    <a:gd name="T32" fmla="*/ 7 w 207"/>
                    <a:gd name="T33" fmla="*/ 21 h 564"/>
                    <a:gd name="T34" fmla="*/ 6 w 207"/>
                    <a:gd name="T35" fmla="*/ 18 h 564"/>
                    <a:gd name="T36" fmla="*/ 5 w 207"/>
                    <a:gd name="T37" fmla="*/ 17 h 564"/>
                    <a:gd name="T38" fmla="*/ 4 w 207"/>
                    <a:gd name="T39" fmla="*/ 15 h 564"/>
                    <a:gd name="T40" fmla="*/ 3 w 207"/>
                    <a:gd name="T41" fmla="*/ 13 h 564"/>
                    <a:gd name="T42" fmla="*/ 3 w 207"/>
                    <a:gd name="T43" fmla="*/ 12 h 564"/>
                    <a:gd name="T44" fmla="*/ 2 w 207"/>
                    <a:gd name="T45" fmla="*/ 12 h 564"/>
                    <a:gd name="T46" fmla="*/ 2 w 207"/>
                    <a:gd name="T47" fmla="*/ 10 h 564"/>
                    <a:gd name="T48" fmla="*/ 2 w 207"/>
                    <a:gd name="T49" fmla="*/ 9 h 564"/>
                    <a:gd name="T50" fmla="*/ 1 w 207"/>
                    <a:gd name="T51" fmla="*/ 8 h 564"/>
                    <a:gd name="T52" fmla="*/ 1 w 207"/>
                    <a:gd name="T53" fmla="*/ 5 h 564"/>
                    <a:gd name="T54" fmla="*/ 1 w 207"/>
                    <a:gd name="T55" fmla="*/ 3 h 564"/>
                    <a:gd name="T56" fmla="*/ 2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2 h 232"/>
                    <a:gd name="T4" fmla="*/ 1 w 47"/>
                    <a:gd name="T5" fmla="*/ 4 h 232"/>
                    <a:gd name="T6" fmla="*/ 1 w 47"/>
                    <a:gd name="T7" fmla="*/ 6 h 232"/>
                    <a:gd name="T8" fmla="*/ 1 w 47"/>
                    <a:gd name="T9" fmla="*/ 8 h 232"/>
                    <a:gd name="T10" fmla="*/ 2 w 47"/>
                    <a:gd name="T11" fmla="*/ 8 h 232"/>
                    <a:gd name="T12" fmla="*/ 2 w 47"/>
                    <a:gd name="T13" fmla="*/ 6 h 232"/>
                    <a:gd name="T14" fmla="*/ 2 w 47"/>
                    <a:gd name="T15" fmla="*/ 5 h 232"/>
                    <a:gd name="T16" fmla="*/ 2 w 47"/>
                    <a:gd name="T17" fmla="*/ 4 h 232"/>
                    <a:gd name="T18" fmla="*/ 2 w 47"/>
                    <a:gd name="T19" fmla="*/ 3 h 232"/>
                    <a:gd name="T20" fmla="*/ 1 w 47"/>
                    <a:gd name="T21" fmla="*/ 2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78" y="1723"/>
                  <a:ext cx="60" cy="28"/>
                </a:xfrm>
                <a:custGeom>
                  <a:avLst/>
                  <a:gdLst>
                    <a:gd name="T0" fmla="*/ 3 w 87"/>
                    <a:gd name="T1" fmla="*/ 1 h 40"/>
                    <a:gd name="T2" fmla="*/ 3 w 87"/>
                    <a:gd name="T3" fmla="*/ 1 h 40"/>
                    <a:gd name="T4" fmla="*/ 2 w 87"/>
                    <a:gd name="T5" fmla="*/ 1 h 40"/>
                    <a:gd name="T6" fmla="*/ 2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2 w 87"/>
                    <a:gd name="T29" fmla="*/ 1 h 40"/>
                    <a:gd name="T30" fmla="*/ 2 w 87"/>
                    <a:gd name="T31" fmla="*/ 1 h 40"/>
                    <a:gd name="T32" fmla="*/ 3 w 87"/>
                    <a:gd name="T33" fmla="*/ 1 h 40"/>
                    <a:gd name="T34" fmla="*/ 3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7 w 109"/>
                <a:gd name="T3" fmla="*/ 1 h 156"/>
                <a:gd name="T4" fmla="*/ 103 w 109"/>
                <a:gd name="T5" fmla="*/ 5 h 156"/>
                <a:gd name="T6" fmla="*/ 206 w 109"/>
                <a:gd name="T7" fmla="*/ 21 h 156"/>
                <a:gd name="T8" fmla="*/ 326 w 109"/>
                <a:gd name="T9" fmla="*/ 45 h 156"/>
                <a:gd name="T10" fmla="*/ 436 w 109"/>
                <a:gd name="T11" fmla="*/ 81 h 156"/>
                <a:gd name="T12" fmla="*/ 536 w 109"/>
                <a:gd name="T13" fmla="*/ 132 h 156"/>
                <a:gd name="T14" fmla="*/ 599 w 109"/>
                <a:gd name="T15" fmla="*/ 199 h 156"/>
                <a:gd name="T16" fmla="*/ 613 w 109"/>
                <a:gd name="T17" fmla="*/ 291 h 156"/>
                <a:gd name="T18" fmla="*/ 584 w 109"/>
                <a:gd name="T19" fmla="*/ 291 h 156"/>
                <a:gd name="T20" fmla="*/ 555 w 109"/>
                <a:gd name="T21" fmla="*/ 291 h 156"/>
                <a:gd name="T22" fmla="*/ 522 w 109"/>
                <a:gd name="T23" fmla="*/ 291 h 156"/>
                <a:gd name="T24" fmla="*/ 482 w 109"/>
                <a:gd name="T25" fmla="*/ 283 h 156"/>
                <a:gd name="T26" fmla="*/ 454 w 109"/>
                <a:gd name="T27" fmla="*/ 282 h 156"/>
                <a:gd name="T28" fmla="*/ 418 w 109"/>
                <a:gd name="T29" fmla="*/ 277 h 156"/>
                <a:gd name="T30" fmla="*/ 369 w 109"/>
                <a:gd name="T31" fmla="*/ 267 h 156"/>
                <a:gd name="T32" fmla="*/ 326 w 109"/>
                <a:gd name="T33" fmla="*/ 258 h 156"/>
                <a:gd name="T34" fmla="*/ 297 w 109"/>
                <a:gd name="T35" fmla="*/ 233 h 156"/>
                <a:gd name="T36" fmla="*/ 297 w 109"/>
                <a:gd name="T37" fmla="*/ 206 h 156"/>
                <a:gd name="T38" fmla="*/ 312 w 109"/>
                <a:gd name="T39" fmla="*/ 178 h 156"/>
                <a:gd name="T40" fmla="*/ 328 w 109"/>
                <a:gd name="T41" fmla="*/ 147 h 156"/>
                <a:gd name="T42" fmla="*/ 312 w 109"/>
                <a:gd name="T43" fmla="*/ 115 h 156"/>
                <a:gd name="T44" fmla="*/ 269 w 109"/>
                <a:gd name="T45" fmla="*/ 79 h 156"/>
                <a:gd name="T46" fmla="*/ 176 w 109"/>
                <a:gd name="T47" fmla="*/ 4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5 w 54"/>
                <a:gd name="T5" fmla="*/ 3 h 40"/>
                <a:gd name="T6" fmla="*/ 79 w 54"/>
                <a:gd name="T7" fmla="*/ 17 h 40"/>
                <a:gd name="T8" fmla="*/ 132 w 54"/>
                <a:gd name="T9" fmla="*/ 22 h 40"/>
                <a:gd name="T10" fmla="*/ 177 w 54"/>
                <a:gd name="T11" fmla="*/ 28 h 40"/>
                <a:gd name="T12" fmla="*/ 224 w 54"/>
                <a:gd name="T13" fmla="*/ 32 h 40"/>
                <a:gd name="T14" fmla="*/ 274 w 54"/>
                <a:gd name="T15" fmla="*/ 34 h 40"/>
                <a:gd name="T16" fmla="*/ 330 w 54"/>
                <a:gd name="T17" fmla="*/ 30 h 40"/>
                <a:gd name="T18" fmla="*/ 323 w 54"/>
                <a:gd name="T19" fmla="*/ 47 h 40"/>
                <a:gd name="T20" fmla="*/ 304 w 54"/>
                <a:gd name="T21" fmla="*/ 63 h 40"/>
                <a:gd name="T22" fmla="*/ 270 w 54"/>
                <a:gd name="T23" fmla="*/ 73 h 40"/>
                <a:gd name="T24" fmla="*/ 222 w 54"/>
                <a:gd name="T25" fmla="*/ 76 h 40"/>
                <a:gd name="T26" fmla="*/ 170 w 54"/>
                <a:gd name="T27" fmla="*/ 75 h 40"/>
                <a:gd name="T28" fmla="*/ 114 w 54"/>
                <a:gd name="T29" fmla="*/ 61 h 40"/>
                <a:gd name="T30" fmla="*/ 60 w 54"/>
                <a:gd name="T31" fmla="*/ 4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4 h 237"/>
                <a:gd name="T4" fmla="*/ 37 w 257"/>
                <a:gd name="T5" fmla="*/ 68 h 237"/>
                <a:gd name="T6" fmla="*/ 86 w 257"/>
                <a:gd name="T7" fmla="*/ 102 h 237"/>
                <a:gd name="T8" fmla="*/ 154 w 257"/>
                <a:gd name="T9" fmla="*/ 132 h 237"/>
                <a:gd name="T10" fmla="*/ 249 w 257"/>
                <a:gd name="T11" fmla="*/ 160 h 237"/>
                <a:gd name="T12" fmla="*/ 369 w 257"/>
                <a:gd name="T13" fmla="*/ 190 h 237"/>
                <a:gd name="T14" fmla="*/ 523 w 257"/>
                <a:gd name="T15" fmla="*/ 217 h 237"/>
                <a:gd name="T16" fmla="*/ 700 w 257"/>
                <a:gd name="T17" fmla="*/ 240 h 237"/>
                <a:gd name="T18" fmla="*/ 928 w 257"/>
                <a:gd name="T19" fmla="*/ 262 h 237"/>
                <a:gd name="T20" fmla="*/ 1185 w 257"/>
                <a:gd name="T21" fmla="*/ 280 h 237"/>
                <a:gd name="T22" fmla="*/ 1460 w 257"/>
                <a:gd name="T23" fmla="*/ 295 h 237"/>
                <a:gd name="T24" fmla="*/ 1800 w 257"/>
                <a:gd name="T25" fmla="*/ 308 h 237"/>
                <a:gd name="T26" fmla="*/ 2170 w 257"/>
                <a:gd name="T27" fmla="*/ 315 h 237"/>
                <a:gd name="T28" fmla="*/ 2594 w 257"/>
                <a:gd name="T29" fmla="*/ 319 h 237"/>
                <a:gd name="T30" fmla="*/ 3032 w 257"/>
                <a:gd name="T31" fmla="*/ 318 h 237"/>
                <a:gd name="T32" fmla="*/ 3544 w 257"/>
                <a:gd name="T33" fmla="*/ 313 h 237"/>
                <a:gd name="T34" fmla="*/ 3095 w 257"/>
                <a:gd name="T35" fmla="*/ 306 h 237"/>
                <a:gd name="T36" fmla="*/ 2685 w 257"/>
                <a:gd name="T37" fmla="*/ 296 h 237"/>
                <a:gd name="T38" fmla="*/ 2345 w 257"/>
                <a:gd name="T39" fmla="*/ 285 h 237"/>
                <a:gd name="T40" fmla="*/ 2041 w 257"/>
                <a:gd name="T41" fmla="*/ 275 h 237"/>
                <a:gd name="T42" fmla="*/ 1764 w 257"/>
                <a:gd name="T43" fmla="*/ 261 h 237"/>
                <a:gd name="T44" fmla="*/ 1546 w 257"/>
                <a:gd name="T45" fmla="*/ 245 h 237"/>
                <a:gd name="T46" fmla="*/ 1344 w 257"/>
                <a:gd name="T47" fmla="*/ 228 h 237"/>
                <a:gd name="T48" fmla="*/ 1155 w 257"/>
                <a:gd name="T49" fmla="*/ 209 h 237"/>
                <a:gd name="T50" fmla="*/ 985 w 257"/>
                <a:gd name="T51" fmla="*/ 190 h 237"/>
                <a:gd name="T52" fmla="*/ 846 w 257"/>
                <a:gd name="T53" fmla="*/ 167 h 237"/>
                <a:gd name="T54" fmla="*/ 727 w 257"/>
                <a:gd name="T55" fmla="*/ 145 h 237"/>
                <a:gd name="T56" fmla="*/ 597 w 257"/>
                <a:gd name="T57" fmla="*/ 118 h 237"/>
                <a:gd name="T58" fmla="*/ 455 w 257"/>
                <a:gd name="T59" fmla="*/ 93 h 237"/>
                <a:gd name="T60" fmla="*/ 319 w 257"/>
                <a:gd name="T61" fmla="*/ 65 h 237"/>
                <a:gd name="T62" fmla="*/ 161 w 257"/>
                <a:gd name="T63" fmla="*/ 33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129 w 124"/>
                <a:gd name="T1" fmla="*/ 0 h 110"/>
                <a:gd name="T2" fmla="*/ 1805 w 124"/>
                <a:gd name="T3" fmla="*/ 161 h 110"/>
                <a:gd name="T4" fmla="*/ 1754 w 124"/>
                <a:gd name="T5" fmla="*/ 160 h 110"/>
                <a:gd name="T6" fmla="*/ 1558 w 124"/>
                <a:gd name="T7" fmla="*/ 157 h 110"/>
                <a:gd name="T8" fmla="*/ 1302 w 124"/>
                <a:gd name="T9" fmla="*/ 152 h 110"/>
                <a:gd name="T10" fmla="*/ 995 w 124"/>
                <a:gd name="T11" fmla="*/ 148 h 110"/>
                <a:gd name="T12" fmla="*/ 655 w 124"/>
                <a:gd name="T13" fmla="*/ 145 h 110"/>
                <a:gd name="T14" fmla="*/ 372 w 124"/>
                <a:gd name="T15" fmla="*/ 146 h 110"/>
                <a:gd name="T16" fmla="*/ 132 w 124"/>
                <a:gd name="T17" fmla="*/ 153 h 110"/>
                <a:gd name="T18" fmla="*/ 0 w 124"/>
                <a:gd name="T19" fmla="*/ 164 h 110"/>
                <a:gd name="T20" fmla="*/ 54 w 124"/>
                <a:gd name="T21" fmla="*/ 146 h 110"/>
                <a:gd name="T22" fmla="*/ 119 w 124"/>
                <a:gd name="T23" fmla="*/ 133 h 110"/>
                <a:gd name="T24" fmla="*/ 240 w 124"/>
                <a:gd name="T25" fmla="*/ 122 h 110"/>
                <a:gd name="T26" fmla="*/ 372 w 124"/>
                <a:gd name="T27" fmla="*/ 114 h 110"/>
                <a:gd name="T28" fmla="*/ 527 w 124"/>
                <a:gd name="T29" fmla="*/ 107 h 110"/>
                <a:gd name="T30" fmla="*/ 681 w 124"/>
                <a:gd name="T31" fmla="*/ 106 h 110"/>
                <a:gd name="T32" fmla="*/ 854 w 124"/>
                <a:gd name="T33" fmla="*/ 106 h 110"/>
                <a:gd name="T34" fmla="*/ 1050 w 124"/>
                <a:gd name="T35" fmla="*/ 111 h 110"/>
                <a:gd name="T36" fmla="*/ 1063 w 124"/>
                <a:gd name="T37" fmla="*/ 106 h 110"/>
                <a:gd name="T38" fmla="*/ 1021 w 124"/>
                <a:gd name="T39" fmla="*/ 85 h 110"/>
                <a:gd name="T40" fmla="*/ 974 w 124"/>
                <a:gd name="T41" fmla="*/ 56 h 110"/>
                <a:gd name="T42" fmla="*/ 956 w 124"/>
                <a:gd name="T43" fmla="*/ 45 h 110"/>
                <a:gd name="T44" fmla="*/ 917 w 124"/>
                <a:gd name="T45" fmla="*/ 45 h 110"/>
                <a:gd name="T46" fmla="*/ 882 w 124"/>
                <a:gd name="T47" fmla="*/ 43 h 110"/>
                <a:gd name="T48" fmla="*/ 854 w 124"/>
                <a:gd name="T49" fmla="*/ 37 h 110"/>
                <a:gd name="T50" fmla="*/ 838 w 124"/>
                <a:gd name="T51" fmla="*/ 32 h 110"/>
                <a:gd name="T52" fmla="*/ 838 w 124"/>
                <a:gd name="T53" fmla="*/ 28 h 110"/>
                <a:gd name="T54" fmla="*/ 854 w 124"/>
                <a:gd name="T55" fmla="*/ 23 h 110"/>
                <a:gd name="T56" fmla="*/ 967 w 124"/>
                <a:gd name="T57" fmla="*/ 8 h 110"/>
                <a:gd name="T58" fmla="*/ 1129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73 w 109"/>
                <a:gd name="T3" fmla="*/ 1 h 156"/>
                <a:gd name="T4" fmla="*/ 259 w 109"/>
                <a:gd name="T5" fmla="*/ 5 h 156"/>
                <a:gd name="T6" fmla="*/ 541 w 109"/>
                <a:gd name="T7" fmla="*/ 12 h 156"/>
                <a:gd name="T8" fmla="*/ 856 w 109"/>
                <a:gd name="T9" fmla="*/ 33 h 156"/>
                <a:gd name="T10" fmla="*/ 1154 w 109"/>
                <a:gd name="T11" fmla="*/ 53 h 156"/>
                <a:gd name="T12" fmla="*/ 1415 w 109"/>
                <a:gd name="T13" fmla="*/ 89 h 156"/>
                <a:gd name="T14" fmla="*/ 1575 w 109"/>
                <a:gd name="T15" fmla="*/ 135 h 156"/>
                <a:gd name="T16" fmla="*/ 1606 w 109"/>
                <a:gd name="T17" fmla="*/ 196 h 156"/>
                <a:gd name="T18" fmla="*/ 1556 w 109"/>
                <a:gd name="T19" fmla="*/ 196 h 156"/>
                <a:gd name="T20" fmla="*/ 1470 w 109"/>
                <a:gd name="T21" fmla="*/ 196 h 156"/>
                <a:gd name="T22" fmla="*/ 1370 w 109"/>
                <a:gd name="T23" fmla="*/ 196 h 156"/>
                <a:gd name="T24" fmla="*/ 1280 w 109"/>
                <a:gd name="T25" fmla="*/ 193 h 156"/>
                <a:gd name="T26" fmla="*/ 1191 w 109"/>
                <a:gd name="T27" fmla="*/ 192 h 156"/>
                <a:gd name="T28" fmla="*/ 1091 w 109"/>
                <a:gd name="T29" fmla="*/ 188 h 156"/>
                <a:gd name="T30" fmla="*/ 971 w 109"/>
                <a:gd name="T31" fmla="*/ 182 h 156"/>
                <a:gd name="T32" fmla="*/ 856 w 109"/>
                <a:gd name="T33" fmla="*/ 175 h 156"/>
                <a:gd name="T34" fmla="*/ 778 w 109"/>
                <a:gd name="T35" fmla="*/ 158 h 156"/>
                <a:gd name="T36" fmla="*/ 778 w 109"/>
                <a:gd name="T37" fmla="*/ 138 h 156"/>
                <a:gd name="T38" fmla="*/ 831 w 109"/>
                <a:gd name="T39" fmla="*/ 122 h 156"/>
                <a:gd name="T40" fmla="*/ 881 w 109"/>
                <a:gd name="T41" fmla="*/ 98 h 156"/>
                <a:gd name="T42" fmla="*/ 831 w 109"/>
                <a:gd name="T43" fmla="*/ 80 h 156"/>
                <a:gd name="T44" fmla="*/ 713 w 109"/>
                <a:gd name="T45" fmla="*/ 52 h 156"/>
                <a:gd name="T46" fmla="*/ 464 w 109"/>
                <a:gd name="T47" fmla="*/ 32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464 w 46"/>
                <a:gd name="T1" fmla="*/ 0 h 94"/>
                <a:gd name="T2" fmla="*/ 294 w 46"/>
                <a:gd name="T3" fmla="*/ 47 h 94"/>
                <a:gd name="T4" fmla="*/ 218 w 46"/>
                <a:gd name="T5" fmla="*/ 80 h 94"/>
                <a:gd name="T6" fmla="*/ 162 w 46"/>
                <a:gd name="T7" fmla="*/ 106 h 94"/>
                <a:gd name="T8" fmla="*/ 0 w 46"/>
                <a:gd name="T9" fmla="*/ 124 h 94"/>
                <a:gd name="T10" fmla="*/ 178 w 46"/>
                <a:gd name="T11" fmla="*/ 116 h 94"/>
                <a:gd name="T12" fmla="*/ 344 w 46"/>
                <a:gd name="T13" fmla="*/ 107 h 94"/>
                <a:gd name="T14" fmla="*/ 466 w 46"/>
                <a:gd name="T15" fmla="*/ 91 h 94"/>
                <a:gd name="T16" fmla="*/ 586 w 46"/>
                <a:gd name="T17" fmla="*/ 75 h 94"/>
                <a:gd name="T18" fmla="*/ 667 w 46"/>
                <a:gd name="T19" fmla="*/ 59 h 94"/>
                <a:gd name="T20" fmla="*/ 675 w 46"/>
                <a:gd name="T21" fmla="*/ 39 h 94"/>
                <a:gd name="T22" fmla="*/ 625 w 46"/>
                <a:gd name="T23" fmla="*/ 15 h 94"/>
                <a:gd name="T24" fmla="*/ 46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5 w 54"/>
                <a:gd name="T5" fmla="*/ 3 h 40"/>
                <a:gd name="T6" fmla="*/ 172 w 54"/>
                <a:gd name="T7" fmla="*/ 8 h 40"/>
                <a:gd name="T8" fmla="*/ 276 w 54"/>
                <a:gd name="T9" fmla="*/ 12 h 40"/>
                <a:gd name="T10" fmla="*/ 389 w 54"/>
                <a:gd name="T11" fmla="*/ 15 h 40"/>
                <a:gd name="T12" fmla="*/ 511 w 54"/>
                <a:gd name="T13" fmla="*/ 17 h 40"/>
                <a:gd name="T14" fmla="*/ 607 w 54"/>
                <a:gd name="T15" fmla="*/ 18 h 40"/>
                <a:gd name="T16" fmla="*/ 720 w 54"/>
                <a:gd name="T17" fmla="*/ 16 h 40"/>
                <a:gd name="T18" fmla="*/ 711 w 54"/>
                <a:gd name="T19" fmla="*/ 34 h 40"/>
                <a:gd name="T20" fmla="*/ 671 w 54"/>
                <a:gd name="T21" fmla="*/ 42 h 40"/>
                <a:gd name="T22" fmla="*/ 591 w 54"/>
                <a:gd name="T23" fmla="*/ 47 h 40"/>
                <a:gd name="T24" fmla="*/ 491 w 54"/>
                <a:gd name="T25" fmla="*/ 49 h 40"/>
                <a:gd name="T26" fmla="*/ 368 w 54"/>
                <a:gd name="T27" fmla="*/ 48 h 40"/>
                <a:gd name="T28" fmla="*/ 249 w 54"/>
                <a:gd name="T29" fmla="*/ 41 h 40"/>
                <a:gd name="T30" fmla="*/ 129 w 54"/>
                <a:gd name="T31" fmla="*/ 29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240 w 596"/>
                <a:gd name="T1" fmla="*/ 482 h 666"/>
                <a:gd name="T2" fmla="*/ 89 w 596"/>
                <a:gd name="T3" fmla="*/ 446 h 666"/>
                <a:gd name="T4" fmla="*/ 0 w 596"/>
                <a:gd name="T5" fmla="*/ 377 h 666"/>
                <a:gd name="T6" fmla="*/ 54 w 596"/>
                <a:gd name="T7" fmla="*/ 290 h 666"/>
                <a:gd name="T8" fmla="*/ 374 w 596"/>
                <a:gd name="T9" fmla="*/ 198 h 666"/>
                <a:gd name="T10" fmla="*/ 1018 w 596"/>
                <a:gd name="T11" fmla="*/ 111 h 666"/>
                <a:gd name="T12" fmla="*/ 2103 w 596"/>
                <a:gd name="T13" fmla="*/ 40 h 666"/>
                <a:gd name="T14" fmla="*/ 3650 w 596"/>
                <a:gd name="T15" fmla="*/ 2 h 666"/>
                <a:gd name="T16" fmla="*/ 5628 w 596"/>
                <a:gd name="T17" fmla="*/ 9 h 666"/>
                <a:gd name="T18" fmla="*/ 7160 w 596"/>
                <a:gd name="T19" fmla="*/ 87 h 666"/>
                <a:gd name="T20" fmla="*/ 8196 w 596"/>
                <a:gd name="T21" fmla="*/ 215 h 666"/>
                <a:gd name="T22" fmla="*/ 8739 w 596"/>
                <a:gd name="T23" fmla="*/ 372 h 666"/>
                <a:gd name="T24" fmla="*/ 8806 w 596"/>
                <a:gd name="T25" fmla="*/ 534 h 666"/>
                <a:gd name="T26" fmla="*/ 8380 w 596"/>
                <a:gd name="T27" fmla="*/ 685 h 666"/>
                <a:gd name="T28" fmla="*/ 7499 w 596"/>
                <a:gd name="T29" fmla="*/ 802 h 666"/>
                <a:gd name="T30" fmla="*/ 6169 w 596"/>
                <a:gd name="T31" fmla="*/ 866 h 666"/>
                <a:gd name="T32" fmla="*/ 5756 w 596"/>
                <a:gd name="T33" fmla="*/ 860 h 666"/>
                <a:gd name="T34" fmla="*/ 6528 w 596"/>
                <a:gd name="T35" fmla="*/ 807 h 666"/>
                <a:gd name="T36" fmla="*/ 7128 w 596"/>
                <a:gd name="T37" fmla="*/ 709 h 666"/>
                <a:gd name="T38" fmla="*/ 7541 w 596"/>
                <a:gd name="T39" fmla="*/ 592 h 666"/>
                <a:gd name="T40" fmla="*/ 7688 w 596"/>
                <a:gd name="T41" fmla="*/ 464 h 666"/>
                <a:gd name="T42" fmla="*/ 7599 w 596"/>
                <a:gd name="T43" fmla="*/ 337 h 666"/>
                <a:gd name="T44" fmla="*/ 7170 w 596"/>
                <a:gd name="T45" fmla="*/ 227 h 666"/>
                <a:gd name="T46" fmla="*/ 6405 w 596"/>
                <a:gd name="T47" fmla="*/ 146 h 666"/>
                <a:gd name="T48" fmla="*/ 5048 w 596"/>
                <a:gd name="T49" fmla="*/ 97 h 666"/>
                <a:gd name="T50" fmla="*/ 3641 w 596"/>
                <a:gd name="T51" fmla="*/ 79 h 666"/>
                <a:gd name="T52" fmla="*/ 2577 w 596"/>
                <a:gd name="T53" fmla="*/ 91 h 666"/>
                <a:gd name="T54" fmla="*/ 1793 w 596"/>
                <a:gd name="T55" fmla="*/ 131 h 666"/>
                <a:gd name="T56" fmla="*/ 1240 w 596"/>
                <a:gd name="T57" fmla="*/ 194 h 666"/>
                <a:gd name="T58" fmla="*/ 844 w 596"/>
                <a:gd name="T59" fmla="*/ 269 h 666"/>
                <a:gd name="T60" fmla="*/ 590 w 596"/>
                <a:gd name="T61" fmla="*/ 354 h 666"/>
                <a:gd name="T62" fmla="*/ 415 w 596"/>
                <a:gd name="T63" fmla="*/ 441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41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Verdana" pitchFamily="34" charset="0"/>
              </a:defRPr>
            </a:lvl1pPr>
          </a:lstStyle>
          <a:p>
            <a:pPr>
              <a:defRPr/>
            </a:pPr>
            <a:fld id="{4011D9D8-1DC4-4B50-AB42-2AB65FF774BD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  <p:sldLayoutId id="2147484063" r:id="rId15"/>
  </p:sldLayoutIdLst>
  <p:transition>
    <p:zoom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00200"/>
            <a:ext cx="82296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rgbClr val="0000FF"/>
                </a:solidFill>
                <a:latin typeface="Cordia New" pitchFamily="34" charset="-34"/>
                <a:cs typeface="Angsana New" pitchFamily="18" charset="-34"/>
              </a:rPr>
              <a:t>Family-Centered Care the Child during Hospitalization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432300"/>
            <a:ext cx="5664200" cy="1816100"/>
          </a:xfrm>
        </p:spPr>
        <p:txBody>
          <a:bodyPr/>
          <a:lstStyle/>
          <a:p>
            <a:pPr algn="l" eaLnBrk="1" hangingPunct="1">
              <a:defRPr/>
            </a:pPr>
            <a:endParaRPr lang="th-TH" dirty="0" smtClean="0">
              <a:solidFill>
                <a:srgbClr val="000000"/>
              </a:solidFill>
              <a:effectLst/>
              <a:latin typeface="Cordia New" pitchFamily="34" charset="-34"/>
              <a:cs typeface="Angsana New" pitchFamily="18" charset="-34"/>
            </a:endParaRPr>
          </a:p>
          <a:p>
            <a:pPr algn="l" eaLnBrk="1" hangingPunct="1">
              <a:defRPr/>
            </a:pPr>
            <a:r>
              <a:rPr lang="en-US" sz="4000" dirty="0" smtClean="0">
                <a:solidFill>
                  <a:schemeClr val="accent5">
                    <a:lumMod val="1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Asst. Prof. </a:t>
            </a:r>
            <a:r>
              <a:rPr lang="en-US" sz="4000" dirty="0" err="1" smtClean="0">
                <a:solidFill>
                  <a:schemeClr val="accent5">
                    <a:lumMod val="1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Dr.Tassanee</a:t>
            </a:r>
            <a:r>
              <a:rPr lang="en-US" sz="4000" dirty="0" smtClean="0">
                <a:solidFill>
                  <a:schemeClr val="accent5">
                    <a:lumMod val="1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 err="1" smtClean="0">
                <a:solidFill>
                  <a:schemeClr val="accent5">
                    <a:lumMod val="1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Attharos</a:t>
            </a:r>
            <a:r>
              <a:rPr lang="th-TH" sz="4000" dirty="0" smtClean="0">
                <a:solidFill>
                  <a:schemeClr val="accent5">
                    <a:lumMod val="1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algn="l" eaLnBrk="1" hangingPunct="1">
              <a:defRPr/>
            </a:pPr>
            <a:endParaRPr lang="th-TH" dirty="0" smtClean="0">
              <a:solidFill>
                <a:srgbClr val="000000"/>
              </a:solidFill>
              <a:effectLst/>
              <a:latin typeface="Cordia New" pitchFamily="34" charset="-34"/>
              <a:cs typeface="Angsana New" pitchFamily="18" charset="-34"/>
            </a:endParaRPr>
          </a:p>
          <a:p>
            <a:pPr algn="l" eaLnBrk="1" hangingPunct="1">
              <a:defRPr/>
            </a:pPr>
            <a:endParaRPr lang="en-US" dirty="0" smtClean="0">
              <a:solidFill>
                <a:srgbClr val="000000"/>
              </a:solidFill>
              <a:effectLst/>
              <a:latin typeface="Cordia New" pitchFamily="34" charset="-34"/>
              <a:cs typeface="Angsana New" pitchFamily="18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39812"/>
          </a:xfrm>
        </p:spPr>
        <p:txBody>
          <a:bodyPr/>
          <a:lstStyle/>
          <a:p>
            <a:pPr algn="l" eaLnBrk="1" hangingPunct="1"/>
            <a:r>
              <a:rPr lang="th-TH" altLang="th-TH" sz="60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altLang="th-TH" sz="6000" b="1" dirty="0" smtClean="0">
                <a:effectLst/>
                <a:cs typeface="Angsana New" pitchFamily="18" charset="-34"/>
              </a:rPr>
              <a:t> </a:t>
            </a:r>
            <a:r>
              <a:rPr lang="en-US" altLang="th-TH" sz="60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Minimizing Loss of Control</a:t>
            </a:r>
            <a:endParaRPr lang="th-TH" altLang="th-TH" sz="6000" b="1" dirty="0" smtClean="0">
              <a:effectLst/>
              <a:cs typeface="Angsana New" pitchFamily="18" charset="-34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56113"/>
          </a:xfrm>
        </p:spPr>
        <p:txBody>
          <a:bodyPr/>
          <a:lstStyle/>
          <a:p>
            <a:pPr eaLnBrk="1" hangingPunct="1"/>
            <a:r>
              <a:rPr lang="en-US" altLang="th-TH" sz="4400" b="1" dirty="0" smtClean="0">
                <a:solidFill>
                  <a:srgbClr val="20061C"/>
                </a:solidFill>
                <a:latin typeface="Cordia New" pitchFamily="34" charset="-34"/>
                <a:cs typeface="Cordia New" pitchFamily="34" charset="-34"/>
              </a:rPr>
              <a:t>Promoting Freedom of Movement</a:t>
            </a:r>
          </a:p>
          <a:p>
            <a:pPr eaLnBrk="1" hangingPunct="1"/>
            <a:r>
              <a:rPr lang="en-US" altLang="th-TH" sz="4400" b="1" dirty="0" smtClean="0">
                <a:solidFill>
                  <a:srgbClr val="20061C"/>
                </a:solidFill>
                <a:latin typeface="Cordia New" pitchFamily="34" charset="-34"/>
                <a:cs typeface="Cordia New" pitchFamily="34" charset="-34"/>
              </a:rPr>
              <a:t>Maintaining Child’s Routine</a:t>
            </a:r>
          </a:p>
          <a:p>
            <a:pPr eaLnBrk="1" hangingPunct="1"/>
            <a:r>
              <a:rPr lang="en-US" altLang="th-TH" sz="4400" b="1" dirty="0" smtClean="0">
                <a:solidFill>
                  <a:srgbClr val="20061C"/>
                </a:solidFill>
                <a:latin typeface="Cordia New" pitchFamily="34" charset="-34"/>
                <a:cs typeface="Cordia New" pitchFamily="34" charset="-34"/>
              </a:rPr>
              <a:t>Encouraging Independence</a:t>
            </a:r>
          </a:p>
          <a:p>
            <a:pPr eaLnBrk="1" hangingPunct="1"/>
            <a:endParaRPr lang="th-TH" altLang="th-TH" sz="4400" b="1" dirty="0" smtClean="0">
              <a:solidFill>
                <a:srgbClr val="20061C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43888" cy="857250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Providing Activities </a:t>
            </a:r>
            <a:endParaRPr lang="th-TH" sz="5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3962400"/>
            <a:ext cx="7086600" cy="2322513"/>
          </a:xfrm>
        </p:spPr>
        <p:txBody>
          <a:bodyPr/>
          <a:lstStyle/>
          <a:p>
            <a:pPr eaLnBrk="1" hangingPunct="1"/>
            <a:endParaRPr lang="th-TH" altLang="th-TH" sz="4000" b="1" dirty="0" smtClean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40964" name="รูปภาพ 5" descr="4R_01_PICT0157_16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2954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43888" cy="13144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th-TH" sz="4800" b="1" dirty="0">
                <a:effectLst/>
                <a:latin typeface="Cordia New" pitchFamily="34" charset="-34"/>
                <a:cs typeface="Angsana New" pitchFamily="18" charset="-34"/>
              </a:rPr>
              <a:t>4. Using </a:t>
            </a:r>
            <a:r>
              <a:rPr lang="en-US" altLang="th-TH" sz="4800" b="1" dirty="0" smtClean="0">
                <a:effectLst/>
                <a:latin typeface="Cordia New" pitchFamily="34" charset="-34"/>
              </a:rPr>
              <a:t>Play</a:t>
            </a:r>
            <a:endParaRPr lang="th-TH" sz="4800" b="1" dirty="0" smtClean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altLang="th-TH" sz="4400" b="1" dirty="0" smtClean="0">
                <a:latin typeface="Angsana New" pitchFamily="18" charset="-34"/>
                <a:cs typeface="Angsana New" pitchFamily="18" charset="-34"/>
              </a:rPr>
              <a:t>	      - </a:t>
            </a:r>
            <a:r>
              <a:rPr lang="en-US" altLang="th-TH" sz="4400" b="1" dirty="0" smtClean="0">
                <a:latin typeface="Angsana New" pitchFamily="18" charset="-34"/>
                <a:cs typeface="Angsana New" pitchFamily="18" charset="-34"/>
              </a:rPr>
              <a:t>Recreation Play</a:t>
            </a:r>
            <a:endParaRPr lang="en-US" altLang="th-TH" sz="4400" b="1" dirty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Tx/>
              <a:buNone/>
            </a:pPr>
            <a:r>
              <a:rPr lang="en-US" altLang="th-TH" sz="44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altLang="th-TH" sz="4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altLang="th-TH" sz="44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en-US" altLang="th-TH" sz="4400" b="1" dirty="0" smtClean="0">
                <a:latin typeface="Angsana New" pitchFamily="18" charset="-34"/>
                <a:cs typeface="Angsana New" pitchFamily="18" charset="-34"/>
              </a:rPr>
              <a:t>Therapeutic Play</a:t>
            </a:r>
          </a:p>
          <a:p>
            <a:pPr eaLnBrk="1" hangingPunct="1">
              <a:buFontTx/>
              <a:buNone/>
            </a:pPr>
            <a:r>
              <a:rPr lang="en-US" altLang="th-TH" sz="4400" b="1" dirty="0" smtClean="0">
                <a:latin typeface="Angsana New" pitchFamily="18" charset="-34"/>
                <a:cs typeface="Angsana New" pitchFamily="18" charset="-34"/>
              </a:rPr>
              <a:t>		</a:t>
            </a:r>
            <a:endParaRPr lang="th-TH" altLang="th-TH" sz="4400" b="1" dirty="0" smtClean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4" cstate="print">
            <a:lum contrast="-30000"/>
          </a:blip>
          <a:srcRect/>
          <a:stretch>
            <a:fillRect/>
          </a:stretch>
        </p:blipFill>
        <p:spPr bwMode="auto">
          <a:xfrm>
            <a:off x="3200400" y="3387725"/>
            <a:ext cx="42672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38150"/>
            <a:ext cx="8243887" cy="1314450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en-US" sz="54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Supporting Family’s Members</a:t>
            </a:r>
            <a:endParaRPr lang="th-TH" sz="5400" b="1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239000" cy="1905000"/>
          </a:xfrm>
        </p:spPr>
        <p:txBody>
          <a:bodyPr/>
          <a:lstStyle/>
          <a:p>
            <a:pPr eaLnBrk="1" hangingPunct="1"/>
            <a:r>
              <a:rPr lang="en-US" altLang="th-TH" sz="54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Providing Information</a:t>
            </a:r>
            <a:endParaRPr lang="th-TH" altLang="th-TH" sz="54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20061C"/>
                </a:solidFill>
                <a:cs typeface="Angsana New" pitchFamily="18" charset="-34"/>
              </a:rPr>
              <a:t>Child’s voice</a:t>
            </a:r>
            <a:endParaRPr lang="th-TH" sz="5400" b="1" dirty="0" smtClean="0">
              <a:solidFill>
                <a:srgbClr val="20061C"/>
              </a:solidFill>
              <a:cs typeface="Angsana New" pitchFamily="18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h-TH" sz="4000" b="1" i="1" dirty="0" smtClean="0">
                <a:latin typeface="TH SarabunPSK" pitchFamily="34" charset="-34"/>
                <a:cs typeface="TH SarabunPSK" pitchFamily="34" charset="-34"/>
              </a:rPr>
              <a:t>They looked at my throat and they looked at my ears. They looked at my heart but they didn’t looked at me.</a:t>
            </a:r>
          </a:p>
          <a:p>
            <a:pPr eaLnBrk="1" hangingPunct="1"/>
            <a:r>
              <a:rPr lang="th-TH" altLang="th-TH" sz="4400" b="1" i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เธอตรวจคอและตรวจหูของฉัน ฟังเสียงหัวใจของฉัน แต่ไม่ได้เข้าใจจิตใจฉันเลย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43888" cy="1314450"/>
          </a:xfrm>
        </p:spPr>
        <p:txBody>
          <a:bodyPr/>
          <a:lstStyle/>
          <a:p>
            <a:pPr eaLnBrk="1" hangingPunct="1"/>
            <a:r>
              <a:rPr lang="en-US" altLang="th-TH" sz="5400" b="1" dirty="0" smtClean="0">
                <a:solidFill>
                  <a:srgbClr val="0000FF"/>
                </a:solidFill>
                <a:effectLst/>
                <a:latin typeface="TH SarabunPSK" pitchFamily="34" charset="-34"/>
                <a:cs typeface="TH SarabunPSK" pitchFamily="34" charset="-34"/>
              </a:rPr>
              <a:t>Stressors and Reactions of the </a:t>
            </a:r>
            <a:r>
              <a:rPr lang="en-US" sz="54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Child during Hospitalization</a:t>
            </a:r>
            <a:endParaRPr lang="th-TH" altLang="th-TH" sz="5400" b="1" dirty="0" smtClean="0">
              <a:solidFill>
                <a:srgbClr val="0000FF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3820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altLang="th-TH" sz="4800" b="1" dirty="0" smtClean="0">
                <a:cs typeface="Angsana New" pitchFamily="18" charset="-34"/>
              </a:rPr>
              <a:t>	</a:t>
            </a:r>
            <a:r>
              <a:rPr lang="th-TH" altLang="th-TH" sz="4000" b="1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en-US" altLang="th-TH" sz="4000" b="1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Separation Anxiety</a:t>
            </a:r>
          </a:p>
          <a:p>
            <a:pPr eaLnBrk="1" hangingPunct="1">
              <a:buFontTx/>
              <a:buNone/>
            </a:pPr>
            <a:r>
              <a:rPr lang="th-TH" altLang="th-TH" sz="4000" b="1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2. </a:t>
            </a:r>
            <a:r>
              <a:rPr lang="en-US" altLang="th-TH" sz="4000" b="1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Lose of control</a:t>
            </a:r>
            <a:endParaRPr lang="th-TH" altLang="th-TH" sz="4000" b="1" dirty="0" smtClean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Tx/>
              <a:buNone/>
            </a:pPr>
            <a:r>
              <a:rPr lang="th-TH" altLang="th-TH" sz="4000" b="1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3. </a:t>
            </a:r>
            <a:r>
              <a:rPr lang="en-US" altLang="th-TH" sz="4000" b="1" dirty="0" smtClean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Pain and Body injury</a:t>
            </a:r>
            <a:endParaRPr lang="th-TH" altLang="th-TH" sz="4000" b="1" dirty="0" smtClean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676275"/>
            <a:ext cx="8243887" cy="1314450"/>
          </a:xfrm>
        </p:spPr>
        <p:txBody>
          <a:bodyPr/>
          <a:lstStyle/>
          <a:p>
            <a:pPr eaLnBrk="1" hangingPunct="1"/>
            <a:r>
              <a:rPr lang="en-US" altLang="th-TH" dirty="0"/>
              <a:t>Separation Anxiety</a:t>
            </a:r>
            <a:endParaRPr lang="th-TH" altLang="th-TH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73288"/>
            <a:ext cx="8229600" cy="44561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Manifestation of </a:t>
            </a:r>
            <a:r>
              <a:rPr lang="en-US" altLang="th-TH" sz="4800" b="1" dirty="0">
                <a:latin typeface="TH SarabunPSK" pitchFamily="34" charset="-34"/>
                <a:cs typeface="TH SarabunPSK" pitchFamily="34" charset="-34"/>
              </a:rPr>
              <a:t>Separation </a:t>
            </a:r>
            <a:r>
              <a:rPr lang="en-US" altLang="th-TH" sz="4800" b="1" dirty="0" smtClean="0">
                <a:latin typeface="TH SarabunPSK" pitchFamily="34" charset="-34"/>
                <a:cs typeface="TH SarabunPSK" pitchFamily="34" charset="-34"/>
              </a:rPr>
              <a:t>Anxiety</a:t>
            </a:r>
            <a:r>
              <a:rPr lang="th-TH" alt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altLang="th-TH" sz="4800" b="1" dirty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th-TH" altLang="th-TH" sz="4800" b="1" dirty="0" smtClean="0">
                <a:latin typeface="TH SarabunPSK" pitchFamily="34" charset="-34"/>
                <a:cs typeface="TH SarabunPSK" pitchFamily="34" charset="-34"/>
              </a:rPr>
              <a:t>	1. </a:t>
            </a:r>
            <a:r>
              <a:rPr lang="en-US" altLang="th-TH" sz="4800" b="1" dirty="0" smtClean="0">
                <a:latin typeface="TH SarabunPSK" pitchFamily="34" charset="-34"/>
                <a:cs typeface="TH SarabunPSK" pitchFamily="34" charset="-34"/>
              </a:rPr>
              <a:t>Protest</a:t>
            </a:r>
            <a:endParaRPr lang="th-TH" altLang="th-TH" sz="4800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Tx/>
              <a:buNone/>
            </a:pPr>
            <a:r>
              <a:rPr lang="th-TH" altLang="th-TH" sz="4800" b="1" dirty="0" smtClean="0">
                <a:latin typeface="TH SarabunPSK" pitchFamily="34" charset="-34"/>
                <a:cs typeface="TH SarabunPSK" pitchFamily="34" charset="-34"/>
              </a:rPr>
              <a:t>		2. </a:t>
            </a:r>
            <a:r>
              <a:rPr lang="en-US" altLang="th-TH" sz="4800" b="1" dirty="0" smtClean="0">
                <a:latin typeface="TH SarabunPSK" pitchFamily="34" charset="-34"/>
                <a:cs typeface="TH SarabunPSK" pitchFamily="34" charset="-34"/>
              </a:rPr>
              <a:t>Despair</a:t>
            </a:r>
          </a:p>
          <a:p>
            <a:pPr eaLnBrk="1" hangingPunct="1">
              <a:buFontTx/>
              <a:buNone/>
            </a:pPr>
            <a:r>
              <a:rPr lang="en-US" altLang="th-TH" sz="4800" b="1" dirty="0" smtClean="0">
                <a:latin typeface="TH SarabunPSK" pitchFamily="34" charset="-34"/>
                <a:cs typeface="TH SarabunPSK" pitchFamily="34" charset="-34"/>
              </a:rPr>
              <a:t>		3. Detachment</a:t>
            </a:r>
            <a:endParaRPr lang="th-TH" altLang="th-TH" sz="4800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Tx/>
              <a:buNone/>
            </a:pPr>
            <a:endParaRPr lang="th-TH" altLang="th-TH" sz="48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143000"/>
            <a:ext cx="7772400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th-TH" sz="54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Phase of Protest</a:t>
            </a:r>
            <a:endParaRPr lang="th-TH" altLang="th-TH" sz="54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Tx/>
              <a:buNone/>
            </a:pPr>
            <a:r>
              <a:rPr lang="th-TH" altLang="th-TH" sz="5400" b="1" dirty="0" smtClean="0">
                <a:solidFill>
                  <a:srgbClr val="0000FF"/>
                </a:solidFill>
                <a:cs typeface="Angsana New" pitchFamily="18" charset="-34"/>
              </a:rPr>
              <a:t>	</a:t>
            </a:r>
            <a:r>
              <a:rPr lang="th-TH" altLang="th-TH" sz="5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* 	</a:t>
            </a:r>
            <a:r>
              <a:rPr lang="en-US" altLang="th-TH" sz="5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cries</a:t>
            </a:r>
            <a:endParaRPr lang="th-TH" altLang="th-TH" sz="5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Tx/>
              <a:buNone/>
            </a:pPr>
            <a:r>
              <a:rPr lang="th-TH" altLang="th-TH" sz="5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*  </a:t>
            </a:r>
            <a:r>
              <a:rPr lang="en-US" altLang="th-TH" sz="5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screams</a:t>
            </a:r>
            <a:endParaRPr lang="th-TH" altLang="th-TH" sz="5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Tx/>
              <a:buNone/>
            </a:pPr>
            <a:r>
              <a:rPr lang="th-TH" altLang="th-TH" sz="5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*  </a:t>
            </a:r>
            <a:r>
              <a:rPr lang="en-US" altLang="th-TH" sz="5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searches for parent with eyes</a:t>
            </a:r>
          </a:p>
          <a:p>
            <a:pPr eaLnBrk="1" hangingPunct="1">
              <a:buFontTx/>
              <a:buNone/>
            </a:pPr>
            <a:endParaRPr lang="th-TH" altLang="th-TH" sz="5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alt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alt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alt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alt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alt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alt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alt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alt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alt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alt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Phase </a:t>
            </a:r>
            <a:r>
              <a:rPr lang="en-US" alt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of despair</a:t>
            </a:r>
            <a:r>
              <a:rPr lang="th-TH" alt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alt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Inactive</a:t>
            </a:r>
          </a:p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Withdraws from </a:t>
            </a:r>
            <a:r>
              <a:rPr lang="en-US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orthers</a:t>
            </a:r>
            <a:endParaRPr lang="en-US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Depressed, sad</a:t>
            </a:r>
          </a:p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Uninterested in environment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8002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7488"/>
            <a:ext cx="8610600" cy="4456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th-TH" sz="4800" b="1" dirty="0" smtClean="0">
                <a:solidFill>
                  <a:srgbClr val="66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Phase of Detachment</a:t>
            </a:r>
          </a:p>
          <a:p>
            <a:pPr eaLnBrk="1" hangingPunct="1">
              <a:buFontTx/>
              <a:buNone/>
            </a:pPr>
            <a:r>
              <a:rPr lang="en-US" altLang="th-TH" sz="48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altLang="th-TH" sz="48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altLang="th-TH" sz="48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shows increased in interest in surroundings</a:t>
            </a:r>
            <a:endParaRPr lang="th-TH" altLang="th-TH" sz="48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Tx/>
              <a:buNone/>
            </a:pPr>
            <a:r>
              <a:rPr lang="th-TH" altLang="th-TH" sz="48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</a:t>
            </a:r>
            <a:r>
              <a:rPr lang="en-US" altLang="th-TH" sz="48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form new but superficial relationships</a:t>
            </a:r>
            <a:endParaRPr lang="th-TH" altLang="th-TH" sz="48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Tx/>
              <a:buNone/>
            </a:pPr>
            <a:endParaRPr lang="th-TH" altLang="th-TH" sz="4800" b="1" dirty="0" smtClean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31788"/>
            <a:ext cx="8243887" cy="735012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Loss of Control</a:t>
            </a:r>
            <a:endParaRPr lang="th-TH" sz="5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h-TH" sz="40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Infant  - </a:t>
            </a:r>
            <a:r>
              <a:rPr lang="en-US" altLang="th-TH" sz="4000" b="1" dirty="0" smtClean="0">
                <a:solidFill>
                  <a:srgbClr val="002060"/>
                </a:solidFill>
                <a:latin typeface="Cordia New" pitchFamily="34" charset="-34"/>
                <a:cs typeface="Cordia New" pitchFamily="34" charset="-34"/>
              </a:rPr>
              <a:t>inconsistency care lead to mistrust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h-TH" sz="40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Toddlers</a:t>
            </a:r>
            <a:r>
              <a:rPr lang="th-TH" altLang="th-TH" sz="40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 –</a:t>
            </a:r>
            <a:r>
              <a:rPr lang="en-US" altLang="th-TH" sz="4000" b="1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loss of control results from altered routines and ritual</a:t>
            </a:r>
            <a:endParaRPr lang="th-TH" altLang="th-TH" sz="4000" b="1" dirty="0" smtClean="0">
              <a:solidFill>
                <a:srgbClr val="000000"/>
              </a:solidFill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h-TH" sz="40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Preschoolers</a:t>
            </a:r>
            <a:r>
              <a:rPr lang="th-TH" altLang="th-TH" sz="40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 -</a:t>
            </a:r>
            <a:r>
              <a:rPr lang="en-US" altLang="th-TH" sz="4000" b="1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 loss of control </a:t>
            </a:r>
            <a:r>
              <a:rPr lang="en-US" altLang="th-TH" sz="4000" b="1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caused by physical restriction</a:t>
            </a:r>
            <a:endParaRPr lang="th-TH" altLang="th-TH" sz="4000" b="1" dirty="0" smtClean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h-TH" sz="40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School-Age Child</a:t>
            </a:r>
            <a:r>
              <a:rPr lang="en-US" altLang="th-TH" sz="40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altLang="th-TH" sz="40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–</a:t>
            </a:r>
            <a:r>
              <a:rPr lang="en-US" altLang="th-TH" sz="4000" b="1" dirty="0" smtClean="0">
                <a:solidFill>
                  <a:srgbClr val="20061C"/>
                </a:solidFill>
                <a:latin typeface="Cordia New" pitchFamily="34" charset="-34"/>
                <a:cs typeface="Cordia New" pitchFamily="34" charset="-34"/>
              </a:rPr>
              <a:t>routines in hospital activities usurp power and identity</a:t>
            </a:r>
            <a:endParaRPr lang="th-TH" altLang="th-TH" sz="4000" b="1" dirty="0" smtClean="0">
              <a:solidFill>
                <a:srgbClr val="20061C"/>
              </a:solidFill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h-TH" sz="40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Adolescents – </a:t>
            </a:r>
            <a:r>
              <a:rPr lang="en-US" altLang="th-TH" sz="4000" b="1" dirty="0" smtClean="0">
                <a:solidFill>
                  <a:srgbClr val="002060"/>
                </a:solidFill>
                <a:latin typeface="Cordia New" pitchFamily="34" charset="-34"/>
                <a:cs typeface="Cordia New" pitchFamily="34" charset="-34"/>
              </a:rPr>
              <a:t>react to dependency with rejections and uncooperativeness</a:t>
            </a:r>
            <a:endParaRPr lang="th-TH" altLang="th-TH" sz="4000" b="1" dirty="0" smtClean="0">
              <a:solidFill>
                <a:srgbClr val="002060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788988"/>
            <a:ext cx="8243887" cy="131445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th-TH" b="1" dirty="0" smtClean="0">
                <a:effectLst/>
                <a:latin typeface="Cordia New" pitchFamily="34" charset="-34"/>
                <a:cs typeface="Angsana New" pitchFamily="18" charset="-34"/>
              </a:rPr>
              <a:t>Nursing Care the Child who is Hospitalized and the Family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5257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th-TH" sz="2800" b="1" dirty="0" smtClean="0">
                <a:latin typeface="Cordia New" pitchFamily="34" charset="-34"/>
                <a:cs typeface="Cordia New" pitchFamily="34" charset="-34"/>
              </a:rPr>
              <a:t>Prevent and Minimizing Separation Anxiety</a:t>
            </a:r>
          </a:p>
          <a:p>
            <a:pPr marL="457200" lvl="1" indent="0" eaLnBrk="1" hangingPunct="1">
              <a:buClr>
                <a:srgbClr val="FF3300"/>
              </a:buClr>
              <a:buNone/>
            </a:pPr>
            <a:r>
              <a:rPr lang="th-TH" altLang="th-TH" b="1" dirty="0" smtClean="0">
                <a:latin typeface="Cordia New" pitchFamily="34" charset="-34"/>
                <a:cs typeface="Cordia New" pitchFamily="34" charset="-34"/>
              </a:rPr>
              <a:t>  	- </a:t>
            </a:r>
            <a:r>
              <a:rPr lang="en-US" altLang="th-TH" b="1" dirty="0" smtClean="0">
                <a:latin typeface="Cordia New" pitchFamily="34" charset="-34"/>
                <a:cs typeface="Cordia New" pitchFamily="34" charset="-34"/>
              </a:rPr>
              <a:t>Rooming – in</a:t>
            </a:r>
          </a:p>
          <a:p>
            <a:pPr marL="457200" lvl="1" indent="0" eaLnBrk="1" hangingPunct="1">
              <a:buClr>
                <a:srgbClr val="FF3300"/>
              </a:buClr>
              <a:buNone/>
            </a:pPr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altLang="th-TH" b="1" dirty="0" smtClean="0">
                <a:latin typeface="Cordia New" pitchFamily="34" charset="-34"/>
                <a:cs typeface="Cordia New" pitchFamily="34" charset="-34"/>
              </a:rPr>
              <a:t>- </a:t>
            </a:r>
            <a:r>
              <a:rPr lang="en-US" altLang="th-TH" b="1" dirty="0" smtClean="0">
                <a:latin typeface="Cordia New" pitchFamily="34" charset="-34"/>
                <a:cs typeface="Cordia New" pitchFamily="34" charset="-34"/>
              </a:rPr>
              <a:t>Open visiting</a:t>
            </a:r>
          </a:p>
          <a:p>
            <a:pPr marL="457200" lvl="1" indent="0" eaLnBrk="1" hangingPunct="1">
              <a:buClr>
                <a:srgbClr val="FF3300"/>
              </a:buClr>
              <a:buNone/>
            </a:pPr>
            <a:r>
              <a:rPr lang="th-TH" altLang="th-TH" b="1" dirty="0" smtClean="0">
                <a:latin typeface="Cordia New" pitchFamily="34" charset="-34"/>
                <a:cs typeface="Cordia New" pitchFamily="34" charset="-34"/>
              </a:rPr>
              <a:t>	- </a:t>
            </a:r>
            <a:r>
              <a:rPr lang="en-US" altLang="th-TH" b="1" dirty="0" smtClean="0">
                <a:latin typeface="Cordia New" pitchFamily="34" charset="-34"/>
                <a:cs typeface="Cordia New" pitchFamily="34" charset="-34"/>
              </a:rPr>
              <a:t>Psychological Support </a:t>
            </a:r>
          </a:p>
          <a:p>
            <a:pPr marL="457200" lvl="1" indent="0" eaLnBrk="1" hangingPunct="1">
              <a:buClr>
                <a:srgbClr val="FF3300"/>
              </a:buClr>
              <a:buNone/>
            </a:pPr>
            <a:r>
              <a:rPr lang="th-TH" altLang="th-TH" b="1" dirty="0" smtClean="0">
                <a:latin typeface="Cordia New" pitchFamily="34" charset="-34"/>
                <a:cs typeface="Cordia New" pitchFamily="34" charset="-34"/>
              </a:rPr>
              <a:t>	- </a:t>
            </a:r>
            <a:r>
              <a:rPr lang="en-US" altLang="th-TH" b="1" dirty="0" smtClean="0">
                <a:latin typeface="Cordia New" pitchFamily="34" charset="-34"/>
                <a:cs typeface="Cordia New" pitchFamily="34" charset="-34"/>
              </a:rPr>
              <a:t>Family Education</a:t>
            </a:r>
          </a:p>
          <a:p>
            <a:pPr marL="457200" lvl="1" indent="0" eaLnBrk="1" hangingPunct="1">
              <a:buClr>
                <a:srgbClr val="FF3300"/>
              </a:buClr>
              <a:buNone/>
            </a:pPr>
            <a:r>
              <a:rPr lang="th-TH" altLang="th-TH" b="1" dirty="0" smtClean="0">
                <a:latin typeface="Cordia New" pitchFamily="34" charset="-34"/>
                <a:cs typeface="Cordia New" pitchFamily="34" charset="-34"/>
              </a:rPr>
              <a:t>	- </a:t>
            </a:r>
            <a:r>
              <a:rPr lang="en-US" altLang="th-TH" b="1" dirty="0" smtClean="0">
                <a:latin typeface="Cordia New" pitchFamily="34" charset="-34"/>
                <a:cs typeface="Cordia New" pitchFamily="34" charset="-34"/>
              </a:rPr>
              <a:t>Maintain Child and Family </a:t>
            </a:r>
            <a:r>
              <a:rPr lang="en-US" altLang="th-TH" b="1" dirty="0">
                <a:latin typeface="Cordia New" pitchFamily="34" charset="-34"/>
                <a:cs typeface="Cordia New" pitchFamily="34" charset="-34"/>
              </a:rPr>
              <a:t>R</a:t>
            </a:r>
            <a:r>
              <a:rPr lang="en-US" altLang="th-TH" b="1" dirty="0" smtClean="0">
                <a:latin typeface="Cordia New" pitchFamily="34" charset="-34"/>
                <a:cs typeface="Cordia New" pitchFamily="34" charset="-34"/>
              </a:rPr>
              <a:t>elationship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th-TH" sz="1000" b="1" dirty="0" smtClean="0">
              <a:latin typeface="Cordia New" pitchFamily="34" charset="-34"/>
              <a:cs typeface="Cordia New" pitchFamily="34" charset="-34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วิทยาลัยพยาบาลสภากาชาดไทย&#10;วิชาการพยาบาลเด็ก&#10;เรื่อง มโนทัศน์การพยาบาลเด็ก"/>
  <p:tag name="WSNOTE" val=""/>
  <p:tag name="PARID" val=""/>
  <p:tag name="WSADVA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การส่งเสริมกิจกรรมที่เหมาะสมตามพัฒนาการ"/>
  <p:tag name="WSNOTE" val=""/>
  <p:tag name="PARID" val=""/>
  <p:tag name="WSADVA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ประเภทการเล่น&#10;"/>
  <p:tag name="WSNOTE" val=""/>
  <p:tag name="PARID" val=""/>
  <p:tag name="WSADVA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การสนับสนุนสมาชิกของครอบครัว"/>
  <p:tag name="WSNOTE" val=""/>
  <p:tag name="PARID" val=""/>
  <p:tag name="WSADVA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คำพูดของเด็ก"/>
  <p:tag name="WSNOTE" val=""/>
  <p:tag name="PARID" val=""/>
  <p:tag name="WSADVA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ปฏิกิริยาตอบสนองของเด็กที่ป่วย&#10;และรับไว้ในโรงพยาบาล"/>
  <p:tag name="WSNOTE" val=""/>
  <p:tag name="PARID" val=""/>
  <p:tag name="WSADVA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ความวิตกกังวลเนื่องจากการแยกจาก &#10;(Separation Anxiety)"/>
  <p:tag name="WSNOTE" val=""/>
  <p:tag name="PARID" val=""/>
  <p:tag name="WSADVA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Slide 14"/>
  <p:tag name="WSNOTE" val=""/>
  <p:tag name="PARID" val=""/>
  <p:tag name="WSADVA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Slide 16"/>
  <p:tag name="WSNOTE" val=""/>
  <p:tag name="PARID" val=""/>
  <p:tag name="WSADVA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การสูญเสียการควบคุมของเด็กแต่ละวัย"/>
  <p:tag name="WSNOTE" val=""/>
  <p:tag name="PARID" val=""/>
  <p:tag name="WSADVA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การพยาบาลเพื่อตอบสนองความต้องการด้านจิตสังคม จิตวิญญาณของเด็ก"/>
  <p:tag name="WSNOTE" val=""/>
  <p:tag name="PARID" val=""/>
  <p:tag name="WSADVA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TITLE" val="การลดการสูญเสียการควบคุม"/>
  <p:tag name="WSNOTE" val=""/>
  <p:tag name="PARID" val=""/>
  <p:tag name="WSADVANCE" val="false"/>
</p:tagLst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dia New" pitchFamily="34" charset="-34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dia New" pitchFamily="34" charset="-34"/>
            <a:cs typeface="Arial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1915</TotalTime>
  <Words>195</Words>
  <Application>Microsoft Office PowerPoint</Application>
  <PresentationFormat>On-screen Show (4:3)</PresentationFormat>
  <Paragraphs>63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Angsana New</vt:lpstr>
      <vt:lpstr>Arial</vt:lpstr>
      <vt:lpstr>Cordia New</vt:lpstr>
      <vt:lpstr>TH SarabunPSK</vt:lpstr>
      <vt:lpstr>Verdana</vt:lpstr>
      <vt:lpstr>Balloons</vt:lpstr>
      <vt:lpstr>Family-Centered Care the Child during Hospitalization</vt:lpstr>
      <vt:lpstr>Child’s voice</vt:lpstr>
      <vt:lpstr>Stressors and Reactions of the Child during Hospitalization</vt:lpstr>
      <vt:lpstr>Separation Anxiety</vt:lpstr>
      <vt:lpstr>PowerPoint Presentation</vt:lpstr>
      <vt:lpstr>     Phase of despair </vt:lpstr>
      <vt:lpstr>PowerPoint Presentation</vt:lpstr>
      <vt:lpstr>Loss of Control</vt:lpstr>
      <vt:lpstr>Nursing Care the Child who is Hospitalized and the Family</vt:lpstr>
      <vt:lpstr>2. Minimizing Loss of Control</vt:lpstr>
      <vt:lpstr>3. Providing Activities </vt:lpstr>
      <vt:lpstr>4. Using Play</vt:lpstr>
      <vt:lpstr>5. Supporting Family’s Members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วิทยาลัยพยาบาลสภากาชาดไทย วิชาการพยาบาลเด็ก เรื่อง มโนทันศน์การพยาบาลเด็ก</dc:title>
  <dc:creator>nick</dc:creator>
  <cp:lastModifiedBy>HP</cp:lastModifiedBy>
  <cp:revision>157</cp:revision>
  <cp:lastPrinted>2005-03-18T08:32:10Z</cp:lastPrinted>
  <dcterms:created xsi:type="dcterms:W3CDTF">2005-03-11T15:39:02Z</dcterms:created>
  <dcterms:modified xsi:type="dcterms:W3CDTF">2023-05-19T08:37:50Z</dcterms:modified>
</cp:coreProperties>
</file>