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71" r:id="rId4"/>
    <p:sldId id="263" r:id="rId5"/>
    <p:sldId id="264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3" r:id="rId25"/>
    <p:sldId id="293" r:id="rId26"/>
    <p:sldId id="314" r:id="rId27"/>
    <p:sldId id="294" r:id="rId28"/>
    <p:sldId id="322" r:id="rId29"/>
    <p:sldId id="270" r:id="rId30"/>
    <p:sldId id="313" r:id="rId31"/>
    <p:sldId id="320" r:id="rId32"/>
    <p:sldId id="315" r:id="rId33"/>
    <p:sldId id="321" r:id="rId34"/>
    <p:sldId id="323" r:id="rId35"/>
    <p:sldId id="324" r:id="rId36"/>
    <p:sldId id="325" r:id="rId37"/>
    <p:sldId id="326" r:id="rId38"/>
    <p:sldId id="327" r:id="rId39"/>
    <p:sldId id="329" r:id="rId40"/>
    <p:sldId id="330" r:id="rId41"/>
    <p:sldId id="331" r:id="rId42"/>
    <p:sldId id="332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72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295" r:id="rId60"/>
    <p:sldId id="266" r:id="rId61"/>
    <p:sldId id="305" r:id="rId62"/>
    <p:sldId id="310" r:id="rId63"/>
    <p:sldId id="306" r:id="rId64"/>
    <p:sldId id="307" r:id="rId65"/>
    <p:sldId id="308" r:id="rId66"/>
    <p:sldId id="309" r:id="rId67"/>
    <p:sldId id="351" r:id="rId6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11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D9D89-7583-4DC4-9D34-B86736A608EF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4E0DDBD-5141-4B2E-A591-D763A2631369}">
      <dgm:prSet phldrT="[Text]"/>
      <dgm:spPr/>
      <dgm:t>
        <a:bodyPr/>
        <a:lstStyle/>
        <a:p>
          <a:r>
            <a:rPr lang="th-TH" sz="1800" dirty="0">
              <a:latin typeface="JasmineUPC" panose="02020603050405020304" pitchFamily="18" charset="-34"/>
              <a:cs typeface="JasmineUPC" panose="02020603050405020304" pitchFamily="18" charset="-34"/>
            </a:rPr>
            <a:t>แม่อารมณ์ดี</a:t>
          </a:r>
          <a:endParaRPr lang="en-US" dirty="0"/>
        </a:p>
      </dgm:t>
    </dgm:pt>
    <dgm:pt modelId="{9F6AC2CE-0D7C-4DC1-95AA-879E36A8E621}" type="parTrans" cxnId="{5B531A1E-D2AF-46B5-BA73-AFCC209A0706}">
      <dgm:prSet/>
      <dgm:spPr/>
      <dgm:t>
        <a:bodyPr/>
        <a:lstStyle/>
        <a:p>
          <a:endParaRPr lang="en-US"/>
        </a:p>
      </dgm:t>
    </dgm:pt>
    <dgm:pt modelId="{4EE81D0A-EDC4-4BCB-BB64-AF0EB71A1CF2}" type="sibTrans" cxnId="{5B531A1E-D2AF-46B5-BA73-AFCC209A0706}">
      <dgm:prSet/>
      <dgm:spPr/>
      <dgm:t>
        <a:bodyPr/>
        <a:lstStyle/>
        <a:p>
          <a:endParaRPr lang="en-US"/>
        </a:p>
      </dgm:t>
    </dgm:pt>
    <dgm:pt modelId="{6D8F0905-EE4D-459A-A86D-6F4526FB4996}">
      <dgm:prSet phldrT="[Text]" custT="1"/>
      <dgm:spPr/>
      <dgm:t>
        <a:bodyPr/>
        <a:lstStyle/>
        <a:p>
          <a:r>
            <a:rPr lang="en-US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endorphin</a:t>
          </a:r>
          <a:endParaRPr lang="en-US" sz="6600" b="1" dirty="0"/>
        </a:p>
      </dgm:t>
    </dgm:pt>
    <dgm:pt modelId="{AB10F48D-BC03-4622-9152-A7D336110043}" type="parTrans" cxnId="{47F11AF5-D6F8-4D7F-9D38-D2F2818442FF}">
      <dgm:prSet/>
      <dgm:spPr/>
      <dgm:t>
        <a:bodyPr/>
        <a:lstStyle/>
        <a:p>
          <a:endParaRPr lang="en-US"/>
        </a:p>
      </dgm:t>
    </dgm:pt>
    <dgm:pt modelId="{E8ADFFB9-695D-4844-B4E2-150407BA001D}" type="sibTrans" cxnId="{47F11AF5-D6F8-4D7F-9D38-D2F2818442FF}">
      <dgm:prSet/>
      <dgm:spPr/>
      <dgm:t>
        <a:bodyPr/>
        <a:lstStyle/>
        <a:p>
          <a:endParaRPr lang="en-US"/>
        </a:p>
      </dgm:t>
    </dgm:pt>
    <dgm:pt modelId="{48914387-0756-4B32-B5C5-18E186257BDF}">
      <dgm:prSet phldrT="[Text]" custT="1"/>
      <dgm:spPr/>
      <dgm:t>
        <a:bodyPr/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IQ/</a:t>
          </a:r>
          <a:r>
            <a:rPr lang="en-US" sz="3800" b="1" dirty="0">
              <a:latin typeface="JasmineUPC" panose="02020603050405020304" pitchFamily="18" charset="-34"/>
              <a:cs typeface="JasmineUPC" panose="02020603050405020304" pitchFamily="18" charset="-34"/>
            </a:rPr>
            <a:t>EQ</a:t>
          </a:r>
          <a:r>
            <a:rPr lang="th-TH" sz="3800" b="1" dirty="0">
              <a:latin typeface="JasmineUPC" panose="02020603050405020304" pitchFamily="18" charset="-34"/>
              <a:cs typeface="JasmineUPC" panose="02020603050405020304" pitchFamily="18" charset="-34"/>
            </a:rPr>
            <a:t> ดี</a:t>
          </a:r>
        </a:p>
      </dgm:t>
    </dgm:pt>
    <dgm:pt modelId="{3BDA3CFB-8372-4EB3-A91F-0A33F966D9EF}" type="parTrans" cxnId="{26B31BB9-17F8-4911-BC16-257B0ED7E4CD}">
      <dgm:prSet/>
      <dgm:spPr/>
      <dgm:t>
        <a:bodyPr/>
        <a:lstStyle/>
        <a:p>
          <a:endParaRPr lang="en-US"/>
        </a:p>
      </dgm:t>
    </dgm:pt>
    <dgm:pt modelId="{2812C4F9-4794-4495-AC96-1B07DBA32567}" type="sibTrans" cxnId="{26B31BB9-17F8-4911-BC16-257B0ED7E4CD}">
      <dgm:prSet/>
      <dgm:spPr/>
      <dgm:t>
        <a:bodyPr/>
        <a:lstStyle/>
        <a:p>
          <a:endParaRPr lang="en-US"/>
        </a:p>
      </dgm:t>
    </dgm:pt>
    <dgm:pt modelId="{8B990734-270A-4FAC-990B-706E53E571CC}" type="pres">
      <dgm:prSet presAssocID="{EDED9D89-7583-4DC4-9D34-B86736A608EF}" presName="Name0" presStyleCnt="0">
        <dgm:presLayoutVars>
          <dgm:dir/>
          <dgm:resizeHandles val="exact"/>
        </dgm:presLayoutVars>
      </dgm:prSet>
      <dgm:spPr/>
    </dgm:pt>
    <dgm:pt modelId="{77B8E93C-807B-4216-8410-B90FBF61435F}" type="pres">
      <dgm:prSet presAssocID="{34E0DDBD-5141-4B2E-A591-D763A2631369}" presName="node" presStyleLbl="node1" presStyleIdx="0" presStyleCnt="3">
        <dgm:presLayoutVars>
          <dgm:bulletEnabled val="1"/>
        </dgm:presLayoutVars>
      </dgm:prSet>
      <dgm:spPr/>
    </dgm:pt>
    <dgm:pt modelId="{B038769D-ED2D-4D91-B30A-1B1C6084B716}" type="pres">
      <dgm:prSet presAssocID="{4EE81D0A-EDC4-4BCB-BB64-AF0EB71A1CF2}" presName="sibTrans" presStyleLbl="sibTrans2D1" presStyleIdx="0" presStyleCnt="2"/>
      <dgm:spPr/>
    </dgm:pt>
    <dgm:pt modelId="{F6FD35B3-2C1F-4CB0-AC87-298128DBB762}" type="pres">
      <dgm:prSet presAssocID="{4EE81D0A-EDC4-4BCB-BB64-AF0EB71A1CF2}" presName="connectorText" presStyleLbl="sibTrans2D1" presStyleIdx="0" presStyleCnt="2"/>
      <dgm:spPr/>
    </dgm:pt>
    <dgm:pt modelId="{01A862F2-200B-4E10-93B1-4B0A4B68E170}" type="pres">
      <dgm:prSet presAssocID="{6D8F0905-EE4D-459A-A86D-6F4526FB4996}" presName="node" presStyleLbl="node1" presStyleIdx="1" presStyleCnt="3">
        <dgm:presLayoutVars>
          <dgm:bulletEnabled val="1"/>
        </dgm:presLayoutVars>
      </dgm:prSet>
      <dgm:spPr/>
    </dgm:pt>
    <dgm:pt modelId="{C64C985D-ACCD-491F-B466-9DDC7930DAD4}" type="pres">
      <dgm:prSet presAssocID="{E8ADFFB9-695D-4844-B4E2-150407BA001D}" presName="sibTrans" presStyleLbl="sibTrans2D1" presStyleIdx="1" presStyleCnt="2"/>
      <dgm:spPr/>
    </dgm:pt>
    <dgm:pt modelId="{8C0DF9D4-1711-4C1A-A484-87CF72698838}" type="pres">
      <dgm:prSet presAssocID="{E8ADFFB9-695D-4844-B4E2-150407BA001D}" presName="connectorText" presStyleLbl="sibTrans2D1" presStyleIdx="1" presStyleCnt="2"/>
      <dgm:spPr/>
    </dgm:pt>
    <dgm:pt modelId="{F32457B3-8CEF-48A8-86E0-1F722250A5FE}" type="pres">
      <dgm:prSet presAssocID="{48914387-0756-4B32-B5C5-18E186257BDF}" presName="node" presStyleLbl="node1" presStyleIdx="2" presStyleCnt="3" custLinFactNeighborX="-6319">
        <dgm:presLayoutVars>
          <dgm:bulletEnabled val="1"/>
        </dgm:presLayoutVars>
      </dgm:prSet>
      <dgm:spPr/>
    </dgm:pt>
  </dgm:ptLst>
  <dgm:cxnLst>
    <dgm:cxn modelId="{57F26212-8A77-470C-8F1F-3FD260744ED9}" type="presOf" srcId="{E8ADFFB9-695D-4844-B4E2-150407BA001D}" destId="{8C0DF9D4-1711-4C1A-A484-87CF72698838}" srcOrd="1" destOrd="0" presId="urn:microsoft.com/office/officeart/2005/8/layout/process1"/>
    <dgm:cxn modelId="{5B531A1E-D2AF-46B5-BA73-AFCC209A0706}" srcId="{EDED9D89-7583-4DC4-9D34-B86736A608EF}" destId="{34E0DDBD-5141-4B2E-A591-D763A2631369}" srcOrd="0" destOrd="0" parTransId="{9F6AC2CE-0D7C-4DC1-95AA-879E36A8E621}" sibTransId="{4EE81D0A-EDC4-4BCB-BB64-AF0EB71A1CF2}"/>
    <dgm:cxn modelId="{C221EE1E-F2F0-4B7D-9958-108C13D09E95}" type="presOf" srcId="{EDED9D89-7583-4DC4-9D34-B86736A608EF}" destId="{8B990734-270A-4FAC-990B-706E53E571CC}" srcOrd="0" destOrd="0" presId="urn:microsoft.com/office/officeart/2005/8/layout/process1"/>
    <dgm:cxn modelId="{B867B721-9E70-46BB-87A5-92DD893D101D}" type="presOf" srcId="{E8ADFFB9-695D-4844-B4E2-150407BA001D}" destId="{C64C985D-ACCD-491F-B466-9DDC7930DAD4}" srcOrd="0" destOrd="0" presId="urn:microsoft.com/office/officeart/2005/8/layout/process1"/>
    <dgm:cxn modelId="{2E2C702D-0F17-4AA4-9029-EF5E969143B9}" type="presOf" srcId="{34E0DDBD-5141-4B2E-A591-D763A2631369}" destId="{77B8E93C-807B-4216-8410-B90FBF61435F}" srcOrd="0" destOrd="0" presId="urn:microsoft.com/office/officeart/2005/8/layout/process1"/>
    <dgm:cxn modelId="{C912EF38-F0D0-4806-9432-5DA6E7BC7D82}" type="presOf" srcId="{48914387-0756-4B32-B5C5-18E186257BDF}" destId="{F32457B3-8CEF-48A8-86E0-1F722250A5FE}" srcOrd="0" destOrd="0" presId="urn:microsoft.com/office/officeart/2005/8/layout/process1"/>
    <dgm:cxn modelId="{F31E1963-C303-4CA4-BB0A-607A6FE2A412}" type="presOf" srcId="{4EE81D0A-EDC4-4BCB-BB64-AF0EB71A1CF2}" destId="{F6FD35B3-2C1F-4CB0-AC87-298128DBB762}" srcOrd="1" destOrd="0" presId="urn:microsoft.com/office/officeart/2005/8/layout/process1"/>
    <dgm:cxn modelId="{26B31BB9-17F8-4911-BC16-257B0ED7E4CD}" srcId="{EDED9D89-7583-4DC4-9D34-B86736A608EF}" destId="{48914387-0756-4B32-B5C5-18E186257BDF}" srcOrd="2" destOrd="0" parTransId="{3BDA3CFB-8372-4EB3-A91F-0A33F966D9EF}" sibTransId="{2812C4F9-4794-4495-AC96-1B07DBA32567}"/>
    <dgm:cxn modelId="{72C5FBB9-12C2-4E2E-96BE-C1CE0E4C306B}" type="presOf" srcId="{4EE81D0A-EDC4-4BCB-BB64-AF0EB71A1CF2}" destId="{B038769D-ED2D-4D91-B30A-1B1C6084B716}" srcOrd="0" destOrd="0" presId="urn:microsoft.com/office/officeart/2005/8/layout/process1"/>
    <dgm:cxn modelId="{725433C6-3C57-4EBE-975A-E2F6157C9011}" type="presOf" srcId="{6D8F0905-EE4D-459A-A86D-6F4526FB4996}" destId="{01A862F2-200B-4E10-93B1-4B0A4B68E170}" srcOrd="0" destOrd="0" presId="urn:microsoft.com/office/officeart/2005/8/layout/process1"/>
    <dgm:cxn modelId="{47F11AF5-D6F8-4D7F-9D38-D2F2818442FF}" srcId="{EDED9D89-7583-4DC4-9D34-B86736A608EF}" destId="{6D8F0905-EE4D-459A-A86D-6F4526FB4996}" srcOrd="1" destOrd="0" parTransId="{AB10F48D-BC03-4622-9152-A7D336110043}" sibTransId="{E8ADFFB9-695D-4844-B4E2-150407BA001D}"/>
    <dgm:cxn modelId="{9D4211FA-C4A7-40CA-8014-3BDAE3A1DAB0}" type="presParOf" srcId="{8B990734-270A-4FAC-990B-706E53E571CC}" destId="{77B8E93C-807B-4216-8410-B90FBF61435F}" srcOrd="0" destOrd="0" presId="urn:microsoft.com/office/officeart/2005/8/layout/process1"/>
    <dgm:cxn modelId="{B0C58574-A6D7-4D32-80C3-67B81F18E602}" type="presParOf" srcId="{8B990734-270A-4FAC-990B-706E53E571CC}" destId="{B038769D-ED2D-4D91-B30A-1B1C6084B716}" srcOrd="1" destOrd="0" presId="urn:microsoft.com/office/officeart/2005/8/layout/process1"/>
    <dgm:cxn modelId="{FD4FAB00-F4E4-433F-92D8-81FD3CE3B40A}" type="presParOf" srcId="{B038769D-ED2D-4D91-B30A-1B1C6084B716}" destId="{F6FD35B3-2C1F-4CB0-AC87-298128DBB762}" srcOrd="0" destOrd="0" presId="urn:microsoft.com/office/officeart/2005/8/layout/process1"/>
    <dgm:cxn modelId="{F2BEBCE0-BCFF-4D8E-9D75-C915233D97CB}" type="presParOf" srcId="{8B990734-270A-4FAC-990B-706E53E571CC}" destId="{01A862F2-200B-4E10-93B1-4B0A4B68E170}" srcOrd="2" destOrd="0" presId="urn:microsoft.com/office/officeart/2005/8/layout/process1"/>
    <dgm:cxn modelId="{F82C9579-C670-4563-BFA3-B2F02B579779}" type="presParOf" srcId="{8B990734-270A-4FAC-990B-706E53E571CC}" destId="{C64C985D-ACCD-491F-B466-9DDC7930DAD4}" srcOrd="3" destOrd="0" presId="urn:microsoft.com/office/officeart/2005/8/layout/process1"/>
    <dgm:cxn modelId="{3A370718-1214-44A3-810A-8D039EE2E59A}" type="presParOf" srcId="{C64C985D-ACCD-491F-B466-9DDC7930DAD4}" destId="{8C0DF9D4-1711-4C1A-A484-87CF72698838}" srcOrd="0" destOrd="0" presId="urn:microsoft.com/office/officeart/2005/8/layout/process1"/>
    <dgm:cxn modelId="{AEEAA255-6E8F-4872-99AC-3711C9817797}" type="presParOf" srcId="{8B990734-270A-4FAC-990B-706E53E571CC}" destId="{F32457B3-8CEF-48A8-86E0-1F722250A5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A08E76-07C4-475D-8B24-B35C1D259374}" type="doc">
      <dgm:prSet loTypeId="urn:microsoft.com/office/officeart/2005/8/layout/cycle4#2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h-TH"/>
        </a:p>
      </dgm:t>
    </dgm:pt>
    <dgm:pt modelId="{90C0AF7E-7832-4C49-918A-A91719DAD0C8}">
      <dgm:prSet phldrT="[ข้อความ]"/>
      <dgm:spPr/>
      <dgm:t>
        <a:bodyPr/>
        <a:lstStyle/>
        <a:p>
          <a:r>
            <a:rPr lang="th-TH" dirty="0">
              <a:latin typeface="JasmineUPC" pitchFamily="18" charset="-34"/>
              <a:cs typeface="JasmineUPC" pitchFamily="18" charset="-34"/>
            </a:rPr>
            <a:t>อิสระ</a:t>
          </a:r>
        </a:p>
      </dgm:t>
    </dgm:pt>
    <dgm:pt modelId="{EF99C9DB-C9BD-49C9-9AB0-41346647508A}" type="parTrans" cxnId="{CFDB588F-7B43-4858-BA89-EA85D891CEE6}">
      <dgm:prSet/>
      <dgm:spPr/>
      <dgm:t>
        <a:bodyPr/>
        <a:lstStyle/>
        <a:p>
          <a:endParaRPr lang="th-TH"/>
        </a:p>
      </dgm:t>
    </dgm:pt>
    <dgm:pt modelId="{F073030E-F9CD-4034-8375-D47B70AD5BD4}" type="sibTrans" cxnId="{CFDB588F-7B43-4858-BA89-EA85D891CEE6}">
      <dgm:prSet/>
      <dgm:spPr/>
      <dgm:t>
        <a:bodyPr/>
        <a:lstStyle/>
        <a:p>
          <a:endParaRPr lang="th-TH"/>
        </a:p>
      </dgm:t>
    </dgm:pt>
    <dgm:pt modelId="{ACFFDA89-93DC-49E3-9B60-3341A82E7795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สิ่งแวดล้อม</a:t>
          </a:r>
        </a:p>
      </dgm:t>
    </dgm:pt>
    <dgm:pt modelId="{1FA7F9C1-7374-46B1-BBA4-DFC55E862E0E}" type="parTrans" cxnId="{0A92D487-E578-4F19-A16C-A16DC617803A}">
      <dgm:prSet/>
      <dgm:spPr/>
      <dgm:t>
        <a:bodyPr/>
        <a:lstStyle/>
        <a:p>
          <a:endParaRPr lang="th-TH"/>
        </a:p>
      </dgm:t>
    </dgm:pt>
    <dgm:pt modelId="{60573C27-9C75-4D82-B556-CFD506D160BC}" type="sibTrans" cxnId="{0A92D487-E578-4F19-A16C-A16DC617803A}">
      <dgm:prSet/>
      <dgm:spPr/>
      <dgm:t>
        <a:bodyPr/>
        <a:lstStyle/>
        <a:p>
          <a:endParaRPr lang="th-TH"/>
        </a:p>
      </dgm:t>
    </dgm:pt>
    <dgm:pt modelId="{EDC870B9-75B9-4894-AB73-DF6ABAB34AD2}">
      <dgm:prSet phldrT="[ข้อความ]"/>
      <dgm:spPr/>
      <dgm:t>
        <a:bodyPr/>
        <a:lstStyle/>
        <a:p>
          <a:r>
            <a:rPr lang="th-TH" dirty="0">
              <a:latin typeface="JasmineUPC" pitchFamily="18" charset="-34"/>
              <a:cs typeface="JasmineUPC" pitchFamily="18" charset="-34"/>
            </a:rPr>
            <a:t>เวลา</a:t>
          </a:r>
        </a:p>
      </dgm:t>
    </dgm:pt>
    <dgm:pt modelId="{B9B14C59-0D9A-4859-A2C2-1668408A8ADC}" type="parTrans" cxnId="{6F9D6D79-CACC-43C1-9A7B-E17FB33D6AAC}">
      <dgm:prSet/>
      <dgm:spPr/>
      <dgm:t>
        <a:bodyPr/>
        <a:lstStyle/>
        <a:p>
          <a:endParaRPr lang="th-TH"/>
        </a:p>
      </dgm:t>
    </dgm:pt>
    <dgm:pt modelId="{00FFA500-D496-4BFF-AC23-D04BD5F4EAFD}" type="sibTrans" cxnId="{6F9D6D79-CACC-43C1-9A7B-E17FB33D6AAC}">
      <dgm:prSet/>
      <dgm:spPr/>
      <dgm:t>
        <a:bodyPr/>
        <a:lstStyle/>
        <a:p>
          <a:endParaRPr lang="th-TH"/>
        </a:p>
      </dgm:t>
    </dgm:pt>
    <dgm:pt modelId="{3DC2ADE8-5112-4699-ACB2-E0CE64E36479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เหมาะสม</a:t>
          </a:r>
        </a:p>
      </dgm:t>
    </dgm:pt>
    <dgm:pt modelId="{9EDE4205-AEF2-487A-B2AA-B9BD68E2B3C0}" type="parTrans" cxnId="{6648A252-98AC-40F8-90BB-A6E2C403168F}">
      <dgm:prSet/>
      <dgm:spPr/>
      <dgm:t>
        <a:bodyPr/>
        <a:lstStyle/>
        <a:p>
          <a:endParaRPr lang="th-TH"/>
        </a:p>
      </dgm:t>
    </dgm:pt>
    <dgm:pt modelId="{C0DF8B68-D043-4C67-AC4A-DF66413C89AD}" type="sibTrans" cxnId="{6648A252-98AC-40F8-90BB-A6E2C403168F}">
      <dgm:prSet/>
      <dgm:spPr/>
      <dgm:t>
        <a:bodyPr/>
        <a:lstStyle/>
        <a:p>
          <a:endParaRPr lang="th-TH"/>
        </a:p>
      </dgm:t>
    </dgm:pt>
    <dgm:pt modelId="{DA78904F-65A4-4C44-B126-77109B6564DB}">
      <dgm:prSet phldrT="[ข้อความ]"/>
      <dgm:spPr/>
      <dgm:t>
        <a:bodyPr/>
        <a:lstStyle/>
        <a:p>
          <a:r>
            <a:rPr lang="th-TH" dirty="0">
              <a:latin typeface="JasmineUPC" pitchFamily="18" charset="-34"/>
              <a:cs typeface="JasmineUPC" pitchFamily="18" charset="-34"/>
            </a:rPr>
            <a:t>ร่วมมือ</a:t>
          </a:r>
        </a:p>
      </dgm:t>
    </dgm:pt>
    <dgm:pt modelId="{F2511FDD-18A4-45EF-B271-1FEE87FD8DDE}" type="parTrans" cxnId="{7B07E175-6758-4207-9785-B5B6F175FFC2}">
      <dgm:prSet/>
      <dgm:spPr/>
      <dgm:t>
        <a:bodyPr/>
        <a:lstStyle/>
        <a:p>
          <a:endParaRPr lang="th-TH"/>
        </a:p>
      </dgm:t>
    </dgm:pt>
    <dgm:pt modelId="{4DB50BA8-E828-4E03-BFF9-12E88FBD1510}" type="sibTrans" cxnId="{7B07E175-6758-4207-9785-B5B6F175FFC2}">
      <dgm:prSet/>
      <dgm:spPr/>
      <dgm:t>
        <a:bodyPr/>
        <a:lstStyle/>
        <a:p>
          <a:endParaRPr lang="th-TH"/>
        </a:p>
      </dgm:t>
    </dgm:pt>
    <dgm:pt modelId="{26B65A4C-D5AD-409C-89B9-C115EF774A9D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ไม่คาดหวัง</a:t>
          </a:r>
        </a:p>
      </dgm:t>
    </dgm:pt>
    <dgm:pt modelId="{F667061D-0741-4CD2-8523-F3116A098BB4}" type="parTrans" cxnId="{D2D4FEC1-F46D-43B0-8F9A-F27941487658}">
      <dgm:prSet/>
      <dgm:spPr/>
      <dgm:t>
        <a:bodyPr/>
        <a:lstStyle/>
        <a:p>
          <a:endParaRPr lang="th-TH"/>
        </a:p>
      </dgm:t>
    </dgm:pt>
    <dgm:pt modelId="{C76DD7F6-D708-44E0-A81E-1FB5193C16BA}" type="sibTrans" cxnId="{D2D4FEC1-F46D-43B0-8F9A-F27941487658}">
      <dgm:prSet/>
      <dgm:spPr/>
      <dgm:t>
        <a:bodyPr/>
        <a:lstStyle/>
        <a:p>
          <a:endParaRPr lang="th-TH"/>
        </a:p>
      </dgm:t>
    </dgm:pt>
    <dgm:pt modelId="{ACC8BA80-D892-44CC-B577-958C5B42F064}">
      <dgm:prSet phldrT="[ข้อความ]" custT="1"/>
      <dgm:spPr/>
      <dgm:t>
        <a:bodyPr/>
        <a:lstStyle/>
        <a:p>
          <a:r>
            <a:rPr lang="th-TH" sz="3600" b="0" dirty="0">
              <a:latin typeface="JasmineUPC" pitchFamily="18" charset="-34"/>
              <a:cs typeface="JasmineUPC" pitchFamily="18" charset="-34"/>
            </a:rPr>
            <a:t>ของเล่น</a:t>
          </a:r>
        </a:p>
      </dgm:t>
    </dgm:pt>
    <dgm:pt modelId="{2D6ACC19-623E-472D-B9E3-6B58B303E623}" type="parTrans" cxnId="{57618641-62F3-4083-B4CC-291B4C72900E}">
      <dgm:prSet/>
      <dgm:spPr/>
      <dgm:t>
        <a:bodyPr/>
        <a:lstStyle/>
        <a:p>
          <a:endParaRPr lang="th-TH"/>
        </a:p>
      </dgm:t>
    </dgm:pt>
    <dgm:pt modelId="{4CEC0EC3-BADC-4402-9515-5EF5ED46B78F}" type="sibTrans" cxnId="{57618641-62F3-4083-B4CC-291B4C72900E}">
      <dgm:prSet/>
      <dgm:spPr/>
      <dgm:t>
        <a:bodyPr/>
        <a:lstStyle/>
        <a:p>
          <a:endParaRPr lang="th-TH"/>
        </a:p>
      </dgm:t>
    </dgm:pt>
    <dgm:pt modelId="{B2CF3D5F-FCB6-4E0D-999A-2C91578EC214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สมวัย ปลอดภัย</a:t>
          </a:r>
        </a:p>
      </dgm:t>
    </dgm:pt>
    <dgm:pt modelId="{A5FA387E-DF9B-4CEB-B28A-BDF84CBF3473}" type="parTrans" cxnId="{0A6C085D-9317-4BC8-AB88-B3813F6C90D8}">
      <dgm:prSet/>
      <dgm:spPr/>
      <dgm:t>
        <a:bodyPr/>
        <a:lstStyle/>
        <a:p>
          <a:endParaRPr lang="th-TH"/>
        </a:p>
      </dgm:t>
    </dgm:pt>
    <dgm:pt modelId="{E9D4DA13-8DB0-4E35-8305-08EA7F6AF0FE}" type="sibTrans" cxnId="{0A6C085D-9317-4BC8-AB88-B3813F6C90D8}">
      <dgm:prSet/>
      <dgm:spPr/>
      <dgm:t>
        <a:bodyPr/>
        <a:lstStyle/>
        <a:p>
          <a:endParaRPr lang="th-TH"/>
        </a:p>
      </dgm:t>
    </dgm:pt>
    <dgm:pt modelId="{4CBDDC41-D778-4EE1-8868-80F35C56DB56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การแสดงออก</a:t>
          </a:r>
        </a:p>
      </dgm:t>
    </dgm:pt>
    <dgm:pt modelId="{DB66BCED-DD1F-4B8F-9BA5-3CB972BBB17F}" type="parTrans" cxnId="{52AEE42F-AB78-4EFF-A84E-CDC965136453}">
      <dgm:prSet/>
      <dgm:spPr/>
      <dgm:t>
        <a:bodyPr/>
        <a:lstStyle/>
        <a:p>
          <a:endParaRPr lang="th-TH"/>
        </a:p>
      </dgm:t>
    </dgm:pt>
    <dgm:pt modelId="{36B5257F-98A5-4B3B-8B53-83603E1F8CCC}" type="sibTrans" cxnId="{52AEE42F-AB78-4EFF-A84E-CDC965136453}">
      <dgm:prSet/>
      <dgm:spPr/>
      <dgm:t>
        <a:bodyPr/>
        <a:lstStyle/>
        <a:p>
          <a:endParaRPr lang="th-TH"/>
        </a:p>
      </dgm:t>
    </dgm:pt>
    <dgm:pt modelId="{C8779DCA-8244-4C09-9346-2852B202C202}">
      <dgm:prSet phldrT="[ข้อความ]" custT="1"/>
      <dgm:spPr/>
      <dgm:t>
        <a:bodyPr/>
        <a:lstStyle/>
        <a:p>
          <a:endParaRPr lang="th-TH" sz="2400" dirty="0">
            <a:latin typeface="JasmineUPC" pitchFamily="18" charset="-34"/>
            <a:cs typeface="JasmineUPC" pitchFamily="18" charset="-34"/>
          </a:endParaRPr>
        </a:p>
      </dgm:t>
    </dgm:pt>
    <dgm:pt modelId="{00E48ECD-9368-4CC7-8279-D33AD24F1D97}" type="parTrans" cxnId="{599A05FD-AAE5-492E-A14C-7DDB58279092}">
      <dgm:prSet/>
      <dgm:spPr/>
      <dgm:t>
        <a:bodyPr/>
        <a:lstStyle/>
        <a:p>
          <a:endParaRPr lang="th-TH"/>
        </a:p>
      </dgm:t>
    </dgm:pt>
    <dgm:pt modelId="{DF2FE111-0234-40CA-80A4-17266E258AA1}" type="sibTrans" cxnId="{599A05FD-AAE5-492E-A14C-7DDB58279092}">
      <dgm:prSet/>
      <dgm:spPr/>
      <dgm:t>
        <a:bodyPr/>
        <a:lstStyle/>
        <a:p>
          <a:endParaRPr lang="th-TH"/>
        </a:p>
      </dgm:t>
    </dgm:pt>
    <dgm:pt modelId="{4BFD6356-AF41-4326-9A30-56E3B80BA521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ไม่มากไป </a:t>
          </a:r>
        </a:p>
      </dgm:t>
    </dgm:pt>
    <dgm:pt modelId="{4A2B26FB-DB91-4951-9374-C97DCA453DCC}" type="parTrans" cxnId="{5866D55F-EB81-4150-91B6-8D2EA1856912}">
      <dgm:prSet/>
      <dgm:spPr/>
      <dgm:t>
        <a:bodyPr/>
        <a:lstStyle/>
        <a:p>
          <a:endParaRPr lang="th-TH"/>
        </a:p>
      </dgm:t>
    </dgm:pt>
    <dgm:pt modelId="{5D62C4FC-F383-441B-84B7-7A7DBFDB68A7}" type="sibTrans" cxnId="{5866D55F-EB81-4150-91B6-8D2EA1856912}">
      <dgm:prSet/>
      <dgm:spPr/>
      <dgm:t>
        <a:bodyPr/>
        <a:lstStyle/>
        <a:p>
          <a:endParaRPr lang="th-TH"/>
        </a:p>
      </dgm:t>
    </dgm:pt>
    <dgm:pt modelId="{A1CD5176-6ABB-439C-A63E-2629565A7520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ร่วมมือ</a:t>
          </a:r>
        </a:p>
      </dgm:t>
    </dgm:pt>
    <dgm:pt modelId="{5BA7476B-9158-44C9-B99A-52F3DE963146}" type="parTrans" cxnId="{65B6C310-1C90-4345-8CD6-313F4E3B03A2}">
      <dgm:prSet/>
      <dgm:spPr/>
      <dgm:t>
        <a:bodyPr/>
        <a:lstStyle/>
        <a:p>
          <a:endParaRPr lang="th-TH"/>
        </a:p>
      </dgm:t>
    </dgm:pt>
    <dgm:pt modelId="{AC1349B6-926D-41E0-AF8E-0604B2DEFDF7}" type="sibTrans" cxnId="{65B6C310-1C90-4345-8CD6-313F4E3B03A2}">
      <dgm:prSet/>
      <dgm:spPr/>
      <dgm:t>
        <a:bodyPr/>
        <a:lstStyle/>
        <a:p>
          <a:endParaRPr lang="th-TH"/>
        </a:p>
      </dgm:t>
    </dgm:pt>
    <dgm:pt modelId="{E24D8BD8-9E73-4A2F-BCDA-B68FB092732A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ไม่เร่งรีบ</a:t>
          </a:r>
        </a:p>
      </dgm:t>
    </dgm:pt>
    <dgm:pt modelId="{E7A52E9E-7939-42C1-AD4B-7A2D393442F2}" type="parTrans" cxnId="{515C2E3B-85BE-4E2E-9B9D-A9FDAA1457BA}">
      <dgm:prSet/>
      <dgm:spPr/>
      <dgm:t>
        <a:bodyPr/>
        <a:lstStyle/>
        <a:p>
          <a:endParaRPr lang="th-TH"/>
        </a:p>
      </dgm:t>
    </dgm:pt>
    <dgm:pt modelId="{392703AC-8413-4A46-BE6E-1BA552562F87}" type="sibTrans" cxnId="{515C2E3B-85BE-4E2E-9B9D-A9FDAA1457BA}">
      <dgm:prSet/>
      <dgm:spPr/>
      <dgm:t>
        <a:bodyPr/>
        <a:lstStyle/>
        <a:p>
          <a:endParaRPr lang="th-TH"/>
        </a:p>
      </dgm:t>
    </dgm:pt>
    <dgm:pt modelId="{45C9F703-7268-4972-B869-B94C43441235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กระตุ้นให้ซับซ้อน</a:t>
          </a:r>
        </a:p>
      </dgm:t>
    </dgm:pt>
    <dgm:pt modelId="{B8F4465C-4CC7-4A7E-939C-4D85CC3ED731}" type="parTrans" cxnId="{93906509-759A-4B19-9BA3-4AE264E7D1A2}">
      <dgm:prSet/>
      <dgm:spPr/>
      <dgm:t>
        <a:bodyPr/>
        <a:lstStyle/>
        <a:p>
          <a:endParaRPr lang="th-TH"/>
        </a:p>
      </dgm:t>
    </dgm:pt>
    <dgm:pt modelId="{6B9803C9-BB6A-4504-8670-DF4804F26A5B}" type="sibTrans" cxnId="{93906509-759A-4B19-9BA3-4AE264E7D1A2}">
      <dgm:prSet/>
      <dgm:spPr/>
      <dgm:t>
        <a:bodyPr/>
        <a:lstStyle/>
        <a:p>
          <a:endParaRPr lang="th-TH"/>
        </a:p>
      </dgm:t>
    </dgm:pt>
    <dgm:pt modelId="{7921CE99-8B29-459E-8FAB-0D0BC5BEB1FE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ป่วยต้องเลือกให้เหมาะ</a:t>
          </a:r>
        </a:p>
      </dgm:t>
    </dgm:pt>
    <dgm:pt modelId="{D70624D4-4B72-400F-AAB4-0629E140BDCC}" type="parTrans" cxnId="{55B4E14C-8B4B-495B-8C4B-24407D7BEC5B}">
      <dgm:prSet/>
      <dgm:spPr/>
      <dgm:t>
        <a:bodyPr/>
        <a:lstStyle/>
        <a:p>
          <a:endParaRPr lang="th-TH"/>
        </a:p>
      </dgm:t>
    </dgm:pt>
    <dgm:pt modelId="{0891D6BE-C15E-4BFD-873E-7EE904FC3D6A}" type="sibTrans" cxnId="{55B4E14C-8B4B-495B-8C4B-24407D7BEC5B}">
      <dgm:prSet/>
      <dgm:spPr/>
      <dgm:t>
        <a:bodyPr/>
        <a:lstStyle/>
        <a:p>
          <a:endParaRPr lang="th-TH"/>
        </a:p>
      </dgm:t>
    </dgm:pt>
    <dgm:pt modelId="{598D60AB-D702-48D0-BBB9-AA48EB213328}">
      <dgm:prSet phldrT="[ข้อความ]" custT="1"/>
      <dgm:spPr/>
      <dgm:t>
        <a:bodyPr/>
        <a:lstStyle/>
        <a:p>
          <a:endParaRPr lang="th-TH" sz="2400" dirty="0">
            <a:latin typeface="JasmineUPC" pitchFamily="18" charset="-34"/>
            <a:cs typeface="JasmineUPC" pitchFamily="18" charset="-34"/>
          </a:endParaRPr>
        </a:p>
      </dgm:t>
    </dgm:pt>
    <dgm:pt modelId="{9BEA0A39-C4E2-4645-B3A6-F14DBAE97903}" type="parTrans" cxnId="{AE0900B0-269A-4C9B-84CC-DE56C1D5FCA3}">
      <dgm:prSet/>
      <dgm:spPr/>
      <dgm:t>
        <a:bodyPr/>
        <a:lstStyle/>
        <a:p>
          <a:endParaRPr lang="th-TH"/>
        </a:p>
      </dgm:t>
    </dgm:pt>
    <dgm:pt modelId="{0C0324FB-D129-4EB1-BBEF-3C2B91B15A8E}" type="sibTrans" cxnId="{AE0900B0-269A-4C9B-84CC-DE56C1D5FCA3}">
      <dgm:prSet/>
      <dgm:spPr/>
      <dgm:t>
        <a:bodyPr/>
        <a:lstStyle/>
        <a:p>
          <a:endParaRPr lang="th-TH"/>
        </a:p>
      </dgm:t>
    </dgm:pt>
    <dgm:pt modelId="{307CD213-F481-45E9-897C-56DDD5403B35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สนใจ</a:t>
          </a:r>
        </a:p>
      </dgm:t>
    </dgm:pt>
    <dgm:pt modelId="{817A9CFD-1109-4F10-AC61-1F3D9BBB15BA}" type="parTrans" cxnId="{AE781A04-0A53-4504-8807-D373DC874848}">
      <dgm:prSet/>
      <dgm:spPr/>
      <dgm:t>
        <a:bodyPr/>
        <a:lstStyle/>
        <a:p>
          <a:endParaRPr lang="th-TH"/>
        </a:p>
      </dgm:t>
    </dgm:pt>
    <dgm:pt modelId="{C2D2997E-8AD9-4204-B1D1-E799E9BDBEAD}" type="sibTrans" cxnId="{AE781A04-0A53-4504-8807-D373DC874848}">
      <dgm:prSet/>
      <dgm:spPr/>
      <dgm:t>
        <a:bodyPr/>
        <a:lstStyle/>
        <a:p>
          <a:endParaRPr lang="th-TH"/>
        </a:p>
      </dgm:t>
    </dgm:pt>
    <dgm:pt modelId="{3E708AC7-063B-438F-9474-0B194722DAAF}" type="pres">
      <dgm:prSet presAssocID="{4CA08E76-07C4-475D-8B24-B35C1D2593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5AD20DA-3794-4E06-BC8F-4E27A1183FF3}" type="pres">
      <dgm:prSet presAssocID="{4CA08E76-07C4-475D-8B24-B35C1D259374}" presName="children" presStyleCnt="0"/>
      <dgm:spPr/>
    </dgm:pt>
    <dgm:pt modelId="{B37E321E-130E-40B2-801A-D180711E62BA}" type="pres">
      <dgm:prSet presAssocID="{4CA08E76-07C4-475D-8B24-B35C1D259374}" presName="child1group" presStyleCnt="0"/>
      <dgm:spPr/>
    </dgm:pt>
    <dgm:pt modelId="{46F2B18D-E0C0-4F9E-854F-D75DE7717672}" type="pres">
      <dgm:prSet presAssocID="{4CA08E76-07C4-475D-8B24-B35C1D259374}" presName="child1" presStyleLbl="bgAcc1" presStyleIdx="0" presStyleCnt="4" custScaleX="126860" custLinFactNeighborX="-455"/>
      <dgm:spPr/>
    </dgm:pt>
    <dgm:pt modelId="{B27DC083-978B-4FFB-8CD2-818168319B6E}" type="pres">
      <dgm:prSet presAssocID="{4CA08E76-07C4-475D-8B24-B35C1D259374}" presName="child1Text" presStyleLbl="bgAcc1" presStyleIdx="0" presStyleCnt="4">
        <dgm:presLayoutVars>
          <dgm:bulletEnabled val="1"/>
        </dgm:presLayoutVars>
      </dgm:prSet>
      <dgm:spPr/>
    </dgm:pt>
    <dgm:pt modelId="{7A77467A-7F14-4AAD-AE3E-B58F9B54699F}" type="pres">
      <dgm:prSet presAssocID="{4CA08E76-07C4-475D-8B24-B35C1D259374}" presName="child2group" presStyleCnt="0"/>
      <dgm:spPr/>
    </dgm:pt>
    <dgm:pt modelId="{3A2FAEC5-81D3-4AE9-BC05-5A7A66105EDB}" type="pres">
      <dgm:prSet presAssocID="{4CA08E76-07C4-475D-8B24-B35C1D259374}" presName="child2" presStyleLbl="bgAcc1" presStyleIdx="1" presStyleCnt="4" custScaleX="145266" custLinFactNeighborX="2806"/>
      <dgm:spPr/>
    </dgm:pt>
    <dgm:pt modelId="{27094182-FAFA-4242-BEF3-7F5254329DB7}" type="pres">
      <dgm:prSet presAssocID="{4CA08E76-07C4-475D-8B24-B35C1D259374}" presName="child2Text" presStyleLbl="bgAcc1" presStyleIdx="1" presStyleCnt="4">
        <dgm:presLayoutVars>
          <dgm:bulletEnabled val="1"/>
        </dgm:presLayoutVars>
      </dgm:prSet>
      <dgm:spPr/>
    </dgm:pt>
    <dgm:pt modelId="{0FA56D46-B3E9-49E7-B25B-731A989583C2}" type="pres">
      <dgm:prSet presAssocID="{4CA08E76-07C4-475D-8B24-B35C1D259374}" presName="child3group" presStyleCnt="0"/>
      <dgm:spPr/>
    </dgm:pt>
    <dgm:pt modelId="{0F70B496-CF39-4E55-BC6F-8800F6B9CC02}" type="pres">
      <dgm:prSet presAssocID="{4CA08E76-07C4-475D-8B24-B35C1D259374}" presName="child3" presStyleLbl="bgAcc1" presStyleIdx="2" presStyleCnt="4" custScaleX="129049" custLinFactNeighborX="12697" custLinFactNeighborY="2378"/>
      <dgm:spPr/>
    </dgm:pt>
    <dgm:pt modelId="{BC3F5A16-F962-461C-A788-DC9A44452A00}" type="pres">
      <dgm:prSet presAssocID="{4CA08E76-07C4-475D-8B24-B35C1D259374}" presName="child3Text" presStyleLbl="bgAcc1" presStyleIdx="2" presStyleCnt="4">
        <dgm:presLayoutVars>
          <dgm:bulletEnabled val="1"/>
        </dgm:presLayoutVars>
      </dgm:prSet>
      <dgm:spPr/>
    </dgm:pt>
    <dgm:pt modelId="{4346D5C4-263F-48EC-9A98-DE87D64973E3}" type="pres">
      <dgm:prSet presAssocID="{4CA08E76-07C4-475D-8B24-B35C1D259374}" presName="child4group" presStyleCnt="0"/>
      <dgm:spPr/>
    </dgm:pt>
    <dgm:pt modelId="{5CB07D20-B91F-433D-A762-718BDC88AF4E}" type="pres">
      <dgm:prSet presAssocID="{4CA08E76-07C4-475D-8B24-B35C1D259374}" presName="child4" presStyleLbl="bgAcc1" presStyleIdx="3" presStyleCnt="4" custScaleX="125618" custLinFactNeighborX="-4278" custLinFactNeighborY="-2679"/>
      <dgm:spPr/>
    </dgm:pt>
    <dgm:pt modelId="{9A8D64B7-F764-4C65-A1B3-66101BF188F2}" type="pres">
      <dgm:prSet presAssocID="{4CA08E76-07C4-475D-8B24-B35C1D259374}" presName="child4Text" presStyleLbl="bgAcc1" presStyleIdx="3" presStyleCnt="4">
        <dgm:presLayoutVars>
          <dgm:bulletEnabled val="1"/>
        </dgm:presLayoutVars>
      </dgm:prSet>
      <dgm:spPr/>
    </dgm:pt>
    <dgm:pt modelId="{4355AEA8-8A40-44B5-BF85-90549505CDBA}" type="pres">
      <dgm:prSet presAssocID="{4CA08E76-07C4-475D-8B24-B35C1D259374}" presName="childPlaceholder" presStyleCnt="0"/>
      <dgm:spPr/>
    </dgm:pt>
    <dgm:pt modelId="{CA23F036-6D7F-443C-97F5-F93834FBB056}" type="pres">
      <dgm:prSet presAssocID="{4CA08E76-07C4-475D-8B24-B35C1D259374}" presName="circle" presStyleCnt="0"/>
      <dgm:spPr/>
    </dgm:pt>
    <dgm:pt modelId="{F156664F-D816-49C2-82AE-85B36AC3BC3C}" type="pres">
      <dgm:prSet presAssocID="{4CA08E76-07C4-475D-8B24-B35C1D259374}" presName="quadrant1" presStyleLbl="node1" presStyleIdx="0" presStyleCnt="4" custScaleY="98097">
        <dgm:presLayoutVars>
          <dgm:chMax val="1"/>
          <dgm:bulletEnabled val="1"/>
        </dgm:presLayoutVars>
      </dgm:prSet>
      <dgm:spPr/>
    </dgm:pt>
    <dgm:pt modelId="{D0B3AAE1-AD03-4CE9-8BDF-575B5FF53062}" type="pres">
      <dgm:prSet presAssocID="{4CA08E76-07C4-475D-8B24-B35C1D25937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6EE9C42-79B5-48A9-B886-5231384EB16D}" type="pres">
      <dgm:prSet presAssocID="{4CA08E76-07C4-475D-8B24-B35C1D25937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4FC038D-F41E-455A-BF81-6A794FDCA99C}" type="pres">
      <dgm:prSet presAssocID="{4CA08E76-07C4-475D-8B24-B35C1D259374}" presName="quadrant4" presStyleLbl="node1" presStyleIdx="3" presStyleCnt="4" custScaleX="106532">
        <dgm:presLayoutVars>
          <dgm:chMax val="1"/>
          <dgm:bulletEnabled val="1"/>
        </dgm:presLayoutVars>
      </dgm:prSet>
      <dgm:spPr/>
    </dgm:pt>
    <dgm:pt modelId="{414E6E8B-F9CB-425E-A864-ACAAFB2570FC}" type="pres">
      <dgm:prSet presAssocID="{4CA08E76-07C4-475D-8B24-B35C1D259374}" presName="quadrantPlaceholder" presStyleCnt="0"/>
      <dgm:spPr/>
    </dgm:pt>
    <dgm:pt modelId="{FF63BEE5-56F2-4B3D-9CAC-439538A20BB2}" type="pres">
      <dgm:prSet presAssocID="{4CA08E76-07C4-475D-8B24-B35C1D259374}" presName="center1" presStyleLbl="fgShp" presStyleIdx="0" presStyleCnt="2"/>
      <dgm:spPr/>
    </dgm:pt>
    <dgm:pt modelId="{9BE9EF1E-2E84-4EE8-A001-776F46245F04}" type="pres">
      <dgm:prSet presAssocID="{4CA08E76-07C4-475D-8B24-B35C1D259374}" presName="center2" presStyleLbl="fgShp" presStyleIdx="1" presStyleCnt="2"/>
      <dgm:spPr/>
    </dgm:pt>
  </dgm:ptLst>
  <dgm:cxnLst>
    <dgm:cxn modelId="{277B0101-FFEC-43D1-A6FC-1886AD5F5EC3}" type="presOf" srcId="{7921CE99-8B29-459E-8FAB-0D0BC5BEB1FE}" destId="{46F2B18D-E0C0-4F9E-854F-D75DE7717672}" srcOrd="0" destOrd="2" presId="urn:microsoft.com/office/officeart/2005/8/layout/cycle4#2"/>
    <dgm:cxn modelId="{AE781A04-0A53-4504-8807-D373DC874848}" srcId="{ACC8BA80-D892-44CC-B577-958C5B42F064}" destId="{307CD213-F481-45E9-897C-56DDD5403B35}" srcOrd="2" destOrd="0" parTransId="{817A9CFD-1109-4F10-AC61-1F3D9BBB15BA}" sibTransId="{C2D2997E-8AD9-4204-B1D1-E799E9BDBEAD}"/>
    <dgm:cxn modelId="{93906509-759A-4B19-9BA3-4AE264E7D1A2}" srcId="{DA78904F-65A4-4C44-B126-77109B6564DB}" destId="{45C9F703-7268-4972-B869-B94C43441235}" srcOrd="2" destOrd="0" parTransId="{B8F4465C-4CC7-4A7E-939C-4D85CC3ED731}" sibTransId="{6B9803C9-BB6A-4504-8670-DF4804F26A5B}"/>
    <dgm:cxn modelId="{65B6C310-1C90-4345-8CD6-313F4E3B03A2}" srcId="{DA78904F-65A4-4C44-B126-77109B6564DB}" destId="{A1CD5176-6ABB-439C-A63E-2629565A7520}" srcOrd="1" destOrd="0" parTransId="{5BA7476B-9158-44C9-B99A-52F3DE963146}" sibTransId="{AC1349B6-926D-41E0-AF8E-0604B2DEFDF7}"/>
    <dgm:cxn modelId="{52AEE42F-AB78-4EFF-A84E-CDC965136453}" srcId="{90C0AF7E-7832-4C49-918A-A91719DAD0C8}" destId="{4CBDDC41-D778-4EE1-8868-80F35C56DB56}" srcOrd="1" destOrd="0" parTransId="{DB66BCED-DD1F-4B8F-9BA5-3CB972BBB17F}" sibTransId="{36B5257F-98A5-4B3B-8B53-83603E1F8CCC}"/>
    <dgm:cxn modelId="{65805E30-B5C7-4493-A953-1CEE3BC56F17}" type="presOf" srcId="{E24D8BD8-9E73-4A2F-BCDA-B68FB092732A}" destId="{27094182-FAFA-4242-BEF3-7F5254329DB7}" srcOrd="1" destOrd="1" presId="urn:microsoft.com/office/officeart/2005/8/layout/cycle4#2"/>
    <dgm:cxn modelId="{1BD72F35-FBE5-496F-9161-BF3C70F946F7}" type="presOf" srcId="{307CD213-F481-45E9-897C-56DDD5403B35}" destId="{9A8D64B7-F764-4C65-A1B3-66101BF188F2}" srcOrd="1" destOrd="2" presId="urn:microsoft.com/office/officeart/2005/8/layout/cycle4#2"/>
    <dgm:cxn modelId="{515C2E3B-85BE-4E2E-9B9D-A9FDAA1457BA}" srcId="{EDC870B9-75B9-4894-AB73-DF6ABAB34AD2}" destId="{E24D8BD8-9E73-4A2F-BCDA-B68FB092732A}" srcOrd="1" destOrd="0" parTransId="{E7A52E9E-7939-42C1-AD4B-7A2D393442F2}" sibTransId="{392703AC-8413-4A46-BE6E-1BA552562F87}"/>
    <dgm:cxn modelId="{9481A73B-E7A6-4521-971E-38691CBE1DE4}" type="presOf" srcId="{598D60AB-D702-48D0-BBB9-AA48EB213328}" destId="{BC3F5A16-F962-461C-A788-DC9A44452A00}" srcOrd="1" destOrd="3" presId="urn:microsoft.com/office/officeart/2005/8/layout/cycle4#2"/>
    <dgm:cxn modelId="{0A6C085D-9317-4BC8-AB88-B3813F6C90D8}" srcId="{ACC8BA80-D892-44CC-B577-958C5B42F064}" destId="{B2CF3D5F-FCB6-4E0D-999A-2C91578EC214}" srcOrd="0" destOrd="0" parTransId="{A5FA387E-DF9B-4CEB-B28A-BDF84CBF3473}" sibTransId="{E9D4DA13-8DB0-4E35-8305-08EA7F6AF0FE}"/>
    <dgm:cxn modelId="{5866D55F-EB81-4150-91B6-8D2EA1856912}" srcId="{ACC8BA80-D892-44CC-B577-958C5B42F064}" destId="{4BFD6356-AF41-4326-9A30-56E3B80BA521}" srcOrd="1" destOrd="0" parTransId="{4A2B26FB-DB91-4951-9374-C97DCA453DCC}" sibTransId="{5D62C4FC-F383-441B-84B7-7A7DBFDB68A7}"/>
    <dgm:cxn modelId="{06685E61-8D9C-4D70-9900-8EA6BA5A3FD3}" type="presOf" srcId="{EDC870B9-75B9-4894-AB73-DF6ABAB34AD2}" destId="{D0B3AAE1-AD03-4CE9-8BDF-575B5FF53062}" srcOrd="0" destOrd="0" presId="urn:microsoft.com/office/officeart/2005/8/layout/cycle4#2"/>
    <dgm:cxn modelId="{57618641-62F3-4083-B4CC-291B4C72900E}" srcId="{4CA08E76-07C4-475D-8B24-B35C1D259374}" destId="{ACC8BA80-D892-44CC-B577-958C5B42F064}" srcOrd="3" destOrd="0" parTransId="{2D6ACC19-623E-472D-B9E3-6B58B303E623}" sibTransId="{4CEC0EC3-BADC-4402-9515-5EF5ED46B78F}"/>
    <dgm:cxn modelId="{C07CDD42-5B81-4E07-8372-52908A7C93F8}" type="presOf" srcId="{3DC2ADE8-5112-4699-ACB2-E0CE64E36479}" destId="{27094182-FAFA-4242-BEF3-7F5254329DB7}" srcOrd="1" destOrd="0" presId="urn:microsoft.com/office/officeart/2005/8/layout/cycle4#2"/>
    <dgm:cxn modelId="{16005743-F6D0-4BD6-A421-9A802F2A3A91}" type="presOf" srcId="{ACC8BA80-D892-44CC-B577-958C5B42F064}" destId="{04FC038D-F41E-455A-BF81-6A794FDCA99C}" srcOrd="0" destOrd="0" presId="urn:microsoft.com/office/officeart/2005/8/layout/cycle4#2"/>
    <dgm:cxn modelId="{C39E0747-DC71-475B-83F2-E0FCA197F04A}" type="presOf" srcId="{C8779DCA-8244-4C09-9346-2852B202C202}" destId="{B27DC083-978B-4FFB-8CD2-818168319B6E}" srcOrd="1" destOrd="3" presId="urn:microsoft.com/office/officeart/2005/8/layout/cycle4#2"/>
    <dgm:cxn modelId="{E23AA767-F0EE-43EB-906E-1B49B484A4CE}" type="presOf" srcId="{45C9F703-7268-4972-B869-B94C43441235}" destId="{BC3F5A16-F962-461C-A788-DC9A44452A00}" srcOrd="1" destOrd="2" presId="urn:microsoft.com/office/officeart/2005/8/layout/cycle4#2"/>
    <dgm:cxn modelId="{ACC17149-9F64-444A-85CD-82E31132C734}" type="presOf" srcId="{A1CD5176-6ABB-439C-A63E-2629565A7520}" destId="{0F70B496-CF39-4E55-BC6F-8800F6B9CC02}" srcOrd="0" destOrd="1" presId="urn:microsoft.com/office/officeart/2005/8/layout/cycle4#2"/>
    <dgm:cxn modelId="{D8C23C6C-2179-40D0-9A50-F456234F0147}" type="presOf" srcId="{B2CF3D5F-FCB6-4E0D-999A-2C91578EC214}" destId="{5CB07D20-B91F-433D-A762-718BDC88AF4E}" srcOrd="0" destOrd="0" presId="urn:microsoft.com/office/officeart/2005/8/layout/cycle4#2"/>
    <dgm:cxn modelId="{55B4E14C-8B4B-495B-8C4B-24407D7BEC5B}" srcId="{90C0AF7E-7832-4C49-918A-A91719DAD0C8}" destId="{7921CE99-8B29-459E-8FAB-0D0BC5BEB1FE}" srcOrd="2" destOrd="0" parTransId="{D70624D4-4B72-400F-AAB4-0629E140BDCC}" sibTransId="{0891D6BE-C15E-4BFD-873E-7EE904FC3D6A}"/>
    <dgm:cxn modelId="{D8624352-D9E2-4E6B-82DD-786382D60734}" type="presOf" srcId="{598D60AB-D702-48D0-BBB9-AA48EB213328}" destId="{0F70B496-CF39-4E55-BC6F-8800F6B9CC02}" srcOrd="0" destOrd="3" presId="urn:microsoft.com/office/officeart/2005/8/layout/cycle4#2"/>
    <dgm:cxn modelId="{6648A252-98AC-40F8-90BB-A6E2C403168F}" srcId="{EDC870B9-75B9-4894-AB73-DF6ABAB34AD2}" destId="{3DC2ADE8-5112-4699-ACB2-E0CE64E36479}" srcOrd="0" destOrd="0" parTransId="{9EDE4205-AEF2-487A-B2AA-B9BD68E2B3C0}" sibTransId="{C0DF8B68-D043-4C67-AC4A-DF66413C89AD}"/>
    <dgm:cxn modelId="{33BBDC53-851D-423E-AD69-30FC89C93EB0}" type="presOf" srcId="{4CBDDC41-D778-4EE1-8868-80F35C56DB56}" destId="{46F2B18D-E0C0-4F9E-854F-D75DE7717672}" srcOrd="0" destOrd="1" presId="urn:microsoft.com/office/officeart/2005/8/layout/cycle4#2"/>
    <dgm:cxn modelId="{7B07E175-6758-4207-9785-B5B6F175FFC2}" srcId="{4CA08E76-07C4-475D-8B24-B35C1D259374}" destId="{DA78904F-65A4-4C44-B126-77109B6564DB}" srcOrd="2" destOrd="0" parTransId="{F2511FDD-18A4-45EF-B271-1FEE87FD8DDE}" sibTransId="{4DB50BA8-E828-4E03-BFF9-12E88FBD1510}"/>
    <dgm:cxn modelId="{E6E2DA57-2645-4FD7-B9A4-04510C8C021B}" type="presOf" srcId="{4CBDDC41-D778-4EE1-8868-80F35C56DB56}" destId="{B27DC083-978B-4FFB-8CD2-818168319B6E}" srcOrd="1" destOrd="1" presId="urn:microsoft.com/office/officeart/2005/8/layout/cycle4#2"/>
    <dgm:cxn modelId="{5B0ECE58-F266-42EA-9BFA-5A68604357A7}" type="presOf" srcId="{E24D8BD8-9E73-4A2F-BCDA-B68FB092732A}" destId="{3A2FAEC5-81D3-4AE9-BC05-5A7A66105EDB}" srcOrd="0" destOrd="1" presId="urn:microsoft.com/office/officeart/2005/8/layout/cycle4#2"/>
    <dgm:cxn modelId="{6F9D6D79-CACC-43C1-9A7B-E17FB33D6AAC}" srcId="{4CA08E76-07C4-475D-8B24-B35C1D259374}" destId="{EDC870B9-75B9-4894-AB73-DF6ABAB34AD2}" srcOrd="1" destOrd="0" parTransId="{B9B14C59-0D9A-4859-A2C2-1668408A8ADC}" sibTransId="{00FFA500-D496-4BFF-AC23-D04BD5F4EAFD}"/>
    <dgm:cxn modelId="{0A92D487-E578-4F19-A16C-A16DC617803A}" srcId="{90C0AF7E-7832-4C49-918A-A91719DAD0C8}" destId="{ACFFDA89-93DC-49E3-9B60-3341A82E7795}" srcOrd="0" destOrd="0" parTransId="{1FA7F9C1-7374-46B1-BBA4-DFC55E862E0E}" sibTransId="{60573C27-9C75-4D82-B556-CFD506D160BC}"/>
    <dgm:cxn modelId="{CFDB588F-7B43-4858-BA89-EA85D891CEE6}" srcId="{4CA08E76-07C4-475D-8B24-B35C1D259374}" destId="{90C0AF7E-7832-4C49-918A-A91719DAD0C8}" srcOrd="0" destOrd="0" parTransId="{EF99C9DB-C9BD-49C9-9AB0-41346647508A}" sibTransId="{F073030E-F9CD-4034-8375-D47B70AD5BD4}"/>
    <dgm:cxn modelId="{554E5691-8F62-449F-B767-CAC198BCACC1}" type="presOf" srcId="{B2CF3D5F-FCB6-4E0D-999A-2C91578EC214}" destId="{9A8D64B7-F764-4C65-A1B3-66101BF188F2}" srcOrd="1" destOrd="0" presId="urn:microsoft.com/office/officeart/2005/8/layout/cycle4#2"/>
    <dgm:cxn modelId="{CAE4BF97-D09E-4057-BEFD-BE32DF657D0B}" type="presOf" srcId="{C8779DCA-8244-4C09-9346-2852B202C202}" destId="{46F2B18D-E0C0-4F9E-854F-D75DE7717672}" srcOrd="0" destOrd="3" presId="urn:microsoft.com/office/officeart/2005/8/layout/cycle4#2"/>
    <dgm:cxn modelId="{7E2B6B9E-496D-4A29-84C0-D5F49B153704}" type="presOf" srcId="{4BFD6356-AF41-4326-9A30-56E3B80BA521}" destId="{9A8D64B7-F764-4C65-A1B3-66101BF188F2}" srcOrd="1" destOrd="1" presId="urn:microsoft.com/office/officeart/2005/8/layout/cycle4#2"/>
    <dgm:cxn modelId="{AE0900B0-269A-4C9B-84CC-DE56C1D5FCA3}" srcId="{DA78904F-65A4-4C44-B126-77109B6564DB}" destId="{598D60AB-D702-48D0-BBB9-AA48EB213328}" srcOrd="3" destOrd="0" parTransId="{9BEA0A39-C4E2-4645-B3A6-F14DBAE97903}" sibTransId="{0C0324FB-D129-4EB1-BBEF-3C2B91B15A8E}"/>
    <dgm:cxn modelId="{069EDAB3-FB67-4FC7-B6EC-C6EC682F0212}" type="presOf" srcId="{A1CD5176-6ABB-439C-A63E-2629565A7520}" destId="{BC3F5A16-F962-461C-A788-DC9A44452A00}" srcOrd="1" destOrd="1" presId="urn:microsoft.com/office/officeart/2005/8/layout/cycle4#2"/>
    <dgm:cxn modelId="{E29FB4B6-688A-405E-83FB-30D7F2834D7E}" type="presOf" srcId="{90C0AF7E-7832-4C49-918A-A91719DAD0C8}" destId="{F156664F-D816-49C2-82AE-85B36AC3BC3C}" srcOrd="0" destOrd="0" presId="urn:microsoft.com/office/officeart/2005/8/layout/cycle4#2"/>
    <dgm:cxn modelId="{0FB0BEB8-9C1C-4F21-B47E-F04C59303744}" type="presOf" srcId="{ACFFDA89-93DC-49E3-9B60-3341A82E7795}" destId="{46F2B18D-E0C0-4F9E-854F-D75DE7717672}" srcOrd="0" destOrd="0" presId="urn:microsoft.com/office/officeart/2005/8/layout/cycle4#2"/>
    <dgm:cxn modelId="{02B6B4B9-8447-4B81-B9C4-69C3DDD134F0}" type="presOf" srcId="{4CA08E76-07C4-475D-8B24-B35C1D259374}" destId="{3E708AC7-063B-438F-9474-0B194722DAAF}" srcOrd="0" destOrd="0" presId="urn:microsoft.com/office/officeart/2005/8/layout/cycle4#2"/>
    <dgm:cxn modelId="{D2D4FEC1-F46D-43B0-8F9A-F27941487658}" srcId="{DA78904F-65A4-4C44-B126-77109B6564DB}" destId="{26B65A4C-D5AD-409C-89B9-C115EF774A9D}" srcOrd="0" destOrd="0" parTransId="{F667061D-0741-4CD2-8523-F3116A098BB4}" sibTransId="{C76DD7F6-D708-44E0-A81E-1FB5193C16BA}"/>
    <dgm:cxn modelId="{57230DC2-EE6C-45D4-96C4-B1C9F0BA5892}" type="presOf" srcId="{7921CE99-8B29-459E-8FAB-0D0BC5BEB1FE}" destId="{B27DC083-978B-4FFB-8CD2-818168319B6E}" srcOrd="1" destOrd="2" presId="urn:microsoft.com/office/officeart/2005/8/layout/cycle4#2"/>
    <dgm:cxn modelId="{E763B4CB-1992-4F40-BBD4-A88F804E217F}" type="presOf" srcId="{3DC2ADE8-5112-4699-ACB2-E0CE64E36479}" destId="{3A2FAEC5-81D3-4AE9-BC05-5A7A66105EDB}" srcOrd="0" destOrd="0" presId="urn:microsoft.com/office/officeart/2005/8/layout/cycle4#2"/>
    <dgm:cxn modelId="{BFD5E7CC-5703-46BD-91EE-2FC53C3E6BC5}" type="presOf" srcId="{ACFFDA89-93DC-49E3-9B60-3341A82E7795}" destId="{B27DC083-978B-4FFB-8CD2-818168319B6E}" srcOrd="1" destOrd="0" presId="urn:microsoft.com/office/officeart/2005/8/layout/cycle4#2"/>
    <dgm:cxn modelId="{4CAD21CF-8660-4E64-B521-4D544E315732}" type="presOf" srcId="{DA78904F-65A4-4C44-B126-77109B6564DB}" destId="{46EE9C42-79B5-48A9-B886-5231384EB16D}" srcOrd="0" destOrd="0" presId="urn:microsoft.com/office/officeart/2005/8/layout/cycle4#2"/>
    <dgm:cxn modelId="{4D479FD3-5FC9-4C1D-9806-7EB78AA61D52}" type="presOf" srcId="{45C9F703-7268-4972-B869-B94C43441235}" destId="{0F70B496-CF39-4E55-BC6F-8800F6B9CC02}" srcOrd="0" destOrd="2" presId="urn:microsoft.com/office/officeart/2005/8/layout/cycle4#2"/>
    <dgm:cxn modelId="{A5B0B1E2-E495-476F-B91D-C922C24FF600}" type="presOf" srcId="{4BFD6356-AF41-4326-9A30-56E3B80BA521}" destId="{5CB07D20-B91F-433D-A762-718BDC88AF4E}" srcOrd="0" destOrd="1" presId="urn:microsoft.com/office/officeart/2005/8/layout/cycle4#2"/>
    <dgm:cxn modelId="{50166FEC-D3A1-4EEA-AF92-A37D91024574}" type="presOf" srcId="{26B65A4C-D5AD-409C-89B9-C115EF774A9D}" destId="{0F70B496-CF39-4E55-BC6F-8800F6B9CC02}" srcOrd="0" destOrd="0" presId="urn:microsoft.com/office/officeart/2005/8/layout/cycle4#2"/>
    <dgm:cxn modelId="{28A39BF4-F602-4220-9156-30F3165F56E5}" type="presOf" srcId="{26B65A4C-D5AD-409C-89B9-C115EF774A9D}" destId="{BC3F5A16-F962-461C-A788-DC9A44452A00}" srcOrd="1" destOrd="0" presId="urn:microsoft.com/office/officeart/2005/8/layout/cycle4#2"/>
    <dgm:cxn modelId="{C0988EF5-FA33-48E7-A648-5ECF6B60C715}" type="presOf" srcId="{307CD213-F481-45E9-897C-56DDD5403B35}" destId="{5CB07D20-B91F-433D-A762-718BDC88AF4E}" srcOrd="0" destOrd="2" presId="urn:microsoft.com/office/officeart/2005/8/layout/cycle4#2"/>
    <dgm:cxn modelId="{599A05FD-AAE5-492E-A14C-7DDB58279092}" srcId="{90C0AF7E-7832-4C49-918A-A91719DAD0C8}" destId="{C8779DCA-8244-4C09-9346-2852B202C202}" srcOrd="3" destOrd="0" parTransId="{00E48ECD-9368-4CC7-8279-D33AD24F1D97}" sibTransId="{DF2FE111-0234-40CA-80A4-17266E258AA1}"/>
    <dgm:cxn modelId="{24BFA7DD-F969-4841-A6C7-9F1F4C592A0B}" type="presParOf" srcId="{3E708AC7-063B-438F-9474-0B194722DAAF}" destId="{65AD20DA-3794-4E06-BC8F-4E27A1183FF3}" srcOrd="0" destOrd="0" presId="urn:microsoft.com/office/officeart/2005/8/layout/cycle4#2"/>
    <dgm:cxn modelId="{5CB23B54-CFB2-4D96-A932-FD83153C4933}" type="presParOf" srcId="{65AD20DA-3794-4E06-BC8F-4E27A1183FF3}" destId="{B37E321E-130E-40B2-801A-D180711E62BA}" srcOrd="0" destOrd="0" presId="urn:microsoft.com/office/officeart/2005/8/layout/cycle4#2"/>
    <dgm:cxn modelId="{B04B96A8-93BA-487C-944F-6E1A8E5A4648}" type="presParOf" srcId="{B37E321E-130E-40B2-801A-D180711E62BA}" destId="{46F2B18D-E0C0-4F9E-854F-D75DE7717672}" srcOrd="0" destOrd="0" presId="urn:microsoft.com/office/officeart/2005/8/layout/cycle4#2"/>
    <dgm:cxn modelId="{0FFFFB8E-663F-40BC-82E8-F5FCE761386C}" type="presParOf" srcId="{B37E321E-130E-40B2-801A-D180711E62BA}" destId="{B27DC083-978B-4FFB-8CD2-818168319B6E}" srcOrd="1" destOrd="0" presId="urn:microsoft.com/office/officeart/2005/8/layout/cycle4#2"/>
    <dgm:cxn modelId="{C08C92DC-672F-4CD4-8E6A-389B34EC72DD}" type="presParOf" srcId="{65AD20DA-3794-4E06-BC8F-4E27A1183FF3}" destId="{7A77467A-7F14-4AAD-AE3E-B58F9B54699F}" srcOrd="1" destOrd="0" presId="urn:microsoft.com/office/officeart/2005/8/layout/cycle4#2"/>
    <dgm:cxn modelId="{B52EB817-6818-4601-98C0-CEC6787884DB}" type="presParOf" srcId="{7A77467A-7F14-4AAD-AE3E-B58F9B54699F}" destId="{3A2FAEC5-81D3-4AE9-BC05-5A7A66105EDB}" srcOrd="0" destOrd="0" presId="urn:microsoft.com/office/officeart/2005/8/layout/cycle4#2"/>
    <dgm:cxn modelId="{6206394A-2C3C-4251-AD60-4379D309A10B}" type="presParOf" srcId="{7A77467A-7F14-4AAD-AE3E-B58F9B54699F}" destId="{27094182-FAFA-4242-BEF3-7F5254329DB7}" srcOrd="1" destOrd="0" presId="urn:microsoft.com/office/officeart/2005/8/layout/cycle4#2"/>
    <dgm:cxn modelId="{246A7C86-C381-48F6-9EC6-CE843C575B87}" type="presParOf" srcId="{65AD20DA-3794-4E06-BC8F-4E27A1183FF3}" destId="{0FA56D46-B3E9-49E7-B25B-731A989583C2}" srcOrd="2" destOrd="0" presId="urn:microsoft.com/office/officeart/2005/8/layout/cycle4#2"/>
    <dgm:cxn modelId="{21FBEAED-C64A-48ED-921C-85ECAADD8D42}" type="presParOf" srcId="{0FA56D46-B3E9-49E7-B25B-731A989583C2}" destId="{0F70B496-CF39-4E55-BC6F-8800F6B9CC02}" srcOrd="0" destOrd="0" presId="urn:microsoft.com/office/officeart/2005/8/layout/cycle4#2"/>
    <dgm:cxn modelId="{6FE78419-68D3-4935-AB2B-3B99F1782476}" type="presParOf" srcId="{0FA56D46-B3E9-49E7-B25B-731A989583C2}" destId="{BC3F5A16-F962-461C-A788-DC9A44452A00}" srcOrd="1" destOrd="0" presId="urn:microsoft.com/office/officeart/2005/8/layout/cycle4#2"/>
    <dgm:cxn modelId="{B6B81156-5590-42FC-8622-6EA06FD2EDA5}" type="presParOf" srcId="{65AD20DA-3794-4E06-BC8F-4E27A1183FF3}" destId="{4346D5C4-263F-48EC-9A98-DE87D64973E3}" srcOrd="3" destOrd="0" presId="urn:microsoft.com/office/officeart/2005/8/layout/cycle4#2"/>
    <dgm:cxn modelId="{25809ED8-D075-4D6B-AC02-04481D55FE45}" type="presParOf" srcId="{4346D5C4-263F-48EC-9A98-DE87D64973E3}" destId="{5CB07D20-B91F-433D-A762-718BDC88AF4E}" srcOrd="0" destOrd="0" presId="urn:microsoft.com/office/officeart/2005/8/layout/cycle4#2"/>
    <dgm:cxn modelId="{02E0D800-92DA-4959-9F60-59B19FA788D1}" type="presParOf" srcId="{4346D5C4-263F-48EC-9A98-DE87D64973E3}" destId="{9A8D64B7-F764-4C65-A1B3-66101BF188F2}" srcOrd="1" destOrd="0" presId="urn:microsoft.com/office/officeart/2005/8/layout/cycle4#2"/>
    <dgm:cxn modelId="{E059B8AD-B733-4DF0-B5FF-4B5FCA987AFE}" type="presParOf" srcId="{65AD20DA-3794-4E06-BC8F-4E27A1183FF3}" destId="{4355AEA8-8A40-44B5-BF85-90549505CDBA}" srcOrd="4" destOrd="0" presId="urn:microsoft.com/office/officeart/2005/8/layout/cycle4#2"/>
    <dgm:cxn modelId="{4F752FBD-158C-4AFC-B133-42FF4747BD9E}" type="presParOf" srcId="{3E708AC7-063B-438F-9474-0B194722DAAF}" destId="{CA23F036-6D7F-443C-97F5-F93834FBB056}" srcOrd="1" destOrd="0" presId="urn:microsoft.com/office/officeart/2005/8/layout/cycle4#2"/>
    <dgm:cxn modelId="{98B83E09-FEFD-4A79-9D64-2C7F4CE1724C}" type="presParOf" srcId="{CA23F036-6D7F-443C-97F5-F93834FBB056}" destId="{F156664F-D816-49C2-82AE-85B36AC3BC3C}" srcOrd="0" destOrd="0" presId="urn:microsoft.com/office/officeart/2005/8/layout/cycle4#2"/>
    <dgm:cxn modelId="{294F38C8-4FD8-4EF9-8019-2BD420C6C465}" type="presParOf" srcId="{CA23F036-6D7F-443C-97F5-F93834FBB056}" destId="{D0B3AAE1-AD03-4CE9-8BDF-575B5FF53062}" srcOrd="1" destOrd="0" presId="urn:microsoft.com/office/officeart/2005/8/layout/cycle4#2"/>
    <dgm:cxn modelId="{3BB9B4F1-23BD-4FD8-8999-B6091E89E03C}" type="presParOf" srcId="{CA23F036-6D7F-443C-97F5-F93834FBB056}" destId="{46EE9C42-79B5-48A9-B886-5231384EB16D}" srcOrd="2" destOrd="0" presId="urn:microsoft.com/office/officeart/2005/8/layout/cycle4#2"/>
    <dgm:cxn modelId="{8047DC2F-D477-4F87-91ED-890AE203680C}" type="presParOf" srcId="{CA23F036-6D7F-443C-97F5-F93834FBB056}" destId="{04FC038D-F41E-455A-BF81-6A794FDCA99C}" srcOrd="3" destOrd="0" presId="urn:microsoft.com/office/officeart/2005/8/layout/cycle4#2"/>
    <dgm:cxn modelId="{2E16F8EE-75FF-4B73-A83F-6DB60EB48095}" type="presParOf" srcId="{CA23F036-6D7F-443C-97F5-F93834FBB056}" destId="{414E6E8B-F9CB-425E-A864-ACAAFB2570FC}" srcOrd="4" destOrd="0" presId="urn:microsoft.com/office/officeart/2005/8/layout/cycle4#2"/>
    <dgm:cxn modelId="{DC4D1A0C-BAD2-4B67-9739-8EFFB6A1DCC9}" type="presParOf" srcId="{3E708AC7-063B-438F-9474-0B194722DAAF}" destId="{FF63BEE5-56F2-4B3D-9CAC-439538A20BB2}" srcOrd="2" destOrd="0" presId="urn:microsoft.com/office/officeart/2005/8/layout/cycle4#2"/>
    <dgm:cxn modelId="{A69AA450-1112-491D-9B7D-E3AFBFC3D9B2}" type="presParOf" srcId="{3E708AC7-063B-438F-9474-0B194722DAAF}" destId="{9BE9EF1E-2E84-4EE8-A001-776F46245F04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46546-0F71-41B0-B600-280BB1F0814B}" type="doc">
      <dgm:prSet loTypeId="urn:microsoft.com/office/officeart/2005/8/layout/pyramid2" loCatId="pyramid" qsTypeId="urn:microsoft.com/office/officeart/2005/8/quickstyle/simple1" qsCatId="simple" csTypeId="urn:microsoft.com/office/officeart/2005/8/colors/accent4_5" csCatId="accent4" phldr="1"/>
      <dgm:spPr/>
    </dgm:pt>
    <dgm:pt modelId="{749D382B-CC10-4B5C-9821-DCAD11379C81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เหมาะสมกับช่วงวัย</a:t>
          </a:r>
        </a:p>
      </dgm:t>
    </dgm:pt>
    <dgm:pt modelId="{E2948CDD-9594-4A36-9746-1AA8D76AC69F}" type="parTrans" cxnId="{584A245B-B25E-4ACB-A8B9-6D2EED47B7BF}">
      <dgm:prSet/>
      <dgm:spPr/>
      <dgm:t>
        <a:bodyPr/>
        <a:lstStyle/>
        <a:p>
          <a:endParaRPr lang="th-TH"/>
        </a:p>
      </dgm:t>
    </dgm:pt>
    <dgm:pt modelId="{A20ECA41-2AF3-4923-BA3C-E3CF7712ED80}" type="sibTrans" cxnId="{584A245B-B25E-4ACB-A8B9-6D2EED47B7BF}">
      <dgm:prSet/>
      <dgm:spPr/>
      <dgm:t>
        <a:bodyPr/>
        <a:lstStyle/>
        <a:p>
          <a:endParaRPr lang="th-TH"/>
        </a:p>
      </dgm:t>
    </dgm:pt>
    <dgm:pt modelId="{E44C74AB-1A9F-4B6E-A84F-5DE94B1BA910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วัตถุประสงค์ในการใช้ </a:t>
          </a:r>
        </a:p>
      </dgm:t>
    </dgm:pt>
    <dgm:pt modelId="{4ED708D4-3784-4027-8A4C-DFE67D9BCC30}" type="parTrans" cxnId="{AFAA0386-7CA2-4C5D-BC30-6A2A271B6814}">
      <dgm:prSet/>
      <dgm:spPr/>
      <dgm:t>
        <a:bodyPr/>
        <a:lstStyle/>
        <a:p>
          <a:endParaRPr lang="th-TH"/>
        </a:p>
      </dgm:t>
    </dgm:pt>
    <dgm:pt modelId="{FB95804E-AA40-45C5-8B5C-1E7F39E154CF}" type="sibTrans" cxnId="{AFAA0386-7CA2-4C5D-BC30-6A2A271B6814}">
      <dgm:prSet/>
      <dgm:spPr/>
      <dgm:t>
        <a:bodyPr/>
        <a:lstStyle/>
        <a:p>
          <a:endParaRPr lang="th-TH"/>
        </a:p>
      </dgm:t>
    </dgm:pt>
    <dgm:pt modelId="{DF934C2E-3CCB-4D62-A09B-6BEB9A010838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ส่วนประกอบและวัสดุ</a:t>
          </a:r>
        </a:p>
      </dgm:t>
    </dgm:pt>
    <dgm:pt modelId="{25CE8902-61DC-4472-A926-D7D0C4BDE2BC}" type="parTrans" cxnId="{4FA01D00-21DA-4353-A69E-D02BDF707D25}">
      <dgm:prSet/>
      <dgm:spPr/>
      <dgm:t>
        <a:bodyPr/>
        <a:lstStyle/>
        <a:p>
          <a:endParaRPr lang="th-TH"/>
        </a:p>
      </dgm:t>
    </dgm:pt>
    <dgm:pt modelId="{80BC4816-B626-48A5-8C8B-1D1AC6325FCE}" type="sibTrans" cxnId="{4FA01D00-21DA-4353-A69E-D02BDF707D25}">
      <dgm:prSet/>
      <dgm:spPr/>
      <dgm:t>
        <a:bodyPr/>
        <a:lstStyle/>
        <a:p>
          <a:endParaRPr lang="th-TH"/>
        </a:p>
      </dgm:t>
    </dgm:pt>
    <dgm:pt modelId="{7169D183-12D6-43CD-85DE-6C7EC44BC327}" type="pres">
      <dgm:prSet presAssocID="{70646546-0F71-41B0-B600-280BB1F0814B}" presName="compositeShape" presStyleCnt="0">
        <dgm:presLayoutVars>
          <dgm:dir/>
          <dgm:resizeHandles/>
        </dgm:presLayoutVars>
      </dgm:prSet>
      <dgm:spPr/>
    </dgm:pt>
    <dgm:pt modelId="{9DA5586C-E949-470A-9BA5-557FA7EF835D}" type="pres">
      <dgm:prSet presAssocID="{70646546-0F71-41B0-B600-280BB1F0814B}" presName="pyramid" presStyleLbl="node1" presStyleIdx="0" presStyleCnt="1"/>
      <dgm:spPr/>
    </dgm:pt>
    <dgm:pt modelId="{263C49BB-0F80-4EBB-8D3F-E6C90C7F15CC}" type="pres">
      <dgm:prSet presAssocID="{70646546-0F71-41B0-B600-280BB1F0814B}" presName="theList" presStyleCnt="0"/>
      <dgm:spPr/>
    </dgm:pt>
    <dgm:pt modelId="{1D5B48AA-AED8-4CAC-8E8D-2F9654897927}" type="pres">
      <dgm:prSet presAssocID="{749D382B-CC10-4B5C-9821-DCAD11379C81}" presName="aNode" presStyleLbl="fgAcc1" presStyleIdx="0" presStyleCnt="3">
        <dgm:presLayoutVars>
          <dgm:bulletEnabled val="1"/>
        </dgm:presLayoutVars>
      </dgm:prSet>
      <dgm:spPr/>
    </dgm:pt>
    <dgm:pt modelId="{1B284882-3DF5-4B82-A27B-8FE3DA3E2763}" type="pres">
      <dgm:prSet presAssocID="{749D382B-CC10-4B5C-9821-DCAD11379C81}" presName="aSpace" presStyleCnt="0"/>
      <dgm:spPr/>
    </dgm:pt>
    <dgm:pt modelId="{501178A6-D6CF-4D2F-9E1F-BA2DE7CFDE31}" type="pres">
      <dgm:prSet presAssocID="{E44C74AB-1A9F-4B6E-A84F-5DE94B1BA910}" presName="aNode" presStyleLbl="fgAcc1" presStyleIdx="1" presStyleCnt="3">
        <dgm:presLayoutVars>
          <dgm:bulletEnabled val="1"/>
        </dgm:presLayoutVars>
      </dgm:prSet>
      <dgm:spPr/>
    </dgm:pt>
    <dgm:pt modelId="{6A1A92A1-B392-4889-9411-3A1F019BFFD5}" type="pres">
      <dgm:prSet presAssocID="{E44C74AB-1A9F-4B6E-A84F-5DE94B1BA910}" presName="aSpace" presStyleCnt="0"/>
      <dgm:spPr/>
    </dgm:pt>
    <dgm:pt modelId="{72770C16-C1CC-4A22-AD5F-0D59ACBC0D83}" type="pres">
      <dgm:prSet presAssocID="{DF934C2E-3CCB-4D62-A09B-6BEB9A010838}" presName="aNode" presStyleLbl="fgAcc1" presStyleIdx="2" presStyleCnt="3">
        <dgm:presLayoutVars>
          <dgm:bulletEnabled val="1"/>
        </dgm:presLayoutVars>
      </dgm:prSet>
      <dgm:spPr/>
    </dgm:pt>
    <dgm:pt modelId="{ADC2679A-9037-45B7-8460-A951B04195D3}" type="pres">
      <dgm:prSet presAssocID="{DF934C2E-3CCB-4D62-A09B-6BEB9A010838}" presName="aSpace" presStyleCnt="0"/>
      <dgm:spPr/>
    </dgm:pt>
  </dgm:ptLst>
  <dgm:cxnLst>
    <dgm:cxn modelId="{4FA01D00-21DA-4353-A69E-D02BDF707D25}" srcId="{70646546-0F71-41B0-B600-280BB1F0814B}" destId="{DF934C2E-3CCB-4D62-A09B-6BEB9A010838}" srcOrd="2" destOrd="0" parTransId="{25CE8902-61DC-4472-A926-D7D0C4BDE2BC}" sibTransId="{80BC4816-B626-48A5-8C8B-1D1AC6325FCE}"/>
    <dgm:cxn modelId="{7A5AF528-BF5B-4746-962E-51BD91ABC9E7}" type="presOf" srcId="{DF934C2E-3CCB-4D62-A09B-6BEB9A010838}" destId="{72770C16-C1CC-4A22-AD5F-0D59ACBC0D83}" srcOrd="0" destOrd="0" presId="urn:microsoft.com/office/officeart/2005/8/layout/pyramid2"/>
    <dgm:cxn modelId="{D2E5482F-037A-4DEE-B2E6-CA8D657E2C70}" type="presOf" srcId="{749D382B-CC10-4B5C-9821-DCAD11379C81}" destId="{1D5B48AA-AED8-4CAC-8E8D-2F9654897927}" srcOrd="0" destOrd="0" presId="urn:microsoft.com/office/officeart/2005/8/layout/pyramid2"/>
    <dgm:cxn modelId="{073FED3A-24C5-4306-94E1-807BA11EC292}" type="presOf" srcId="{E44C74AB-1A9F-4B6E-A84F-5DE94B1BA910}" destId="{501178A6-D6CF-4D2F-9E1F-BA2DE7CFDE31}" srcOrd="0" destOrd="0" presId="urn:microsoft.com/office/officeart/2005/8/layout/pyramid2"/>
    <dgm:cxn modelId="{584A245B-B25E-4ACB-A8B9-6D2EED47B7BF}" srcId="{70646546-0F71-41B0-B600-280BB1F0814B}" destId="{749D382B-CC10-4B5C-9821-DCAD11379C81}" srcOrd="0" destOrd="0" parTransId="{E2948CDD-9594-4A36-9746-1AA8D76AC69F}" sibTransId="{A20ECA41-2AF3-4923-BA3C-E3CF7712ED80}"/>
    <dgm:cxn modelId="{0BCF9B7C-4ECD-4705-966A-AFA5BB07909B}" type="presOf" srcId="{70646546-0F71-41B0-B600-280BB1F0814B}" destId="{7169D183-12D6-43CD-85DE-6C7EC44BC327}" srcOrd="0" destOrd="0" presId="urn:microsoft.com/office/officeart/2005/8/layout/pyramid2"/>
    <dgm:cxn modelId="{AFAA0386-7CA2-4C5D-BC30-6A2A271B6814}" srcId="{70646546-0F71-41B0-B600-280BB1F0814B}" destId="{E44C74AB-1A9F-4B6E-A84F-5DE94B1BA910}" srcOrd="1" destOrd="0" parTransId="{4ED708D4-3784-4027-8A4C-DFE67D9BCC30}" sibTransId="{FB95804E-AA40-45C5-8B5C-1E7F39E154CF}"/>
    <dgm:cxn modelId="{3B22092B-E1E8-4F2C-A258-665A83D51C94}" type="presParOf" srcId="{7169D183-12D6-43CD-85DE-6C7EC44BC327}" destId="{9DA5586C-E949-470A-9BA5-557FA7EF835D}" srcOrd="0" destOrd="0" presId="urn:microsoft.com/office/officeart/2005/8/layout/pyramid2"/>
    <dgm:cxn modelId="{514A84A4-00EE-4568-8837-DCB472D1D8D3}" type="presParOf" srcId="{7169D183-12D6-43CD-85DE-6C7EC44BC327}" destId="{263C49BB-0F80-4EBB-8D3F-E6C90C7F15CC}" srcOrd="1" destOrd="0" presId="urn:microsoft.com/office/officeart/2005/8/layout/pyramid2"/>
    <dgm:cxn modelId="{696CC40E-093D-4EC4-BDCE-F5A59CF63D0B}" type="presParOf" srcId="{263C49BB-0F80-4EBB-8D3F-E6C90C7F15CC}" destId="{1D5B48AA-AED8-4CAC-8E8D-2F9654897927}" srcOrd="0" destOrd="0" presId="urn:microsoft.com/office/officeart/2005/8/layout/pyramid2"/>
    <dgm:cxn modelId="{BD7F04F3-64E2-4879-8D1F-D48A09131A1E}" type="presParOf" srcId="{263C49BB-0F80-4EBB-8D3F-E6C90C7F15CC}" destId="{1B284882-3DF5-4B82-A27B-8FE3DA3E2763}" srcOrd="1" destOrd="0" presId="urn:microsoft.com/office/officeart/2005/8/layout/pyramid2"/>
    <dgm:cxn modelId="{31B11C28-CC9D-4F5D-889C-26F5BD286B01}" type="presParOf" srcId="{263C49BB-0F80-4EBB-8D3F-E6C90C7F15CC}" destId="{501178A6-D6CF-4D2F-9E1F-BA2DE7CFDE31}" srcOrd="2" destOrd="0" presId="urn:microsoft.com/office/officeart/2005/8/layout/pyramid2"/>
    <dgm:cxn modelId="{EED32A03-82F9-4E0E-AAC2-A0070E7CFB81}" type="presParOf" srcId="{263C49BB-0F80-4EBB-8D3F-E6C90C7F15CC}" destId="{6A1A92A1-B392-4889-9411-3A1F019BFFD5}" srcOrd="3" destOrd="0" presId="urn:microsoft.com/office/officeart/2005/8/layout/pyramid2"/>
    <dgm:cxn modelId="{CDB463A5-3FAE-44C1-A3E4-6EF16749815D}" type="presParOf" srcId="{263C49BB-0F80-4EBB-8D3F-E6C90C7F15CC}" destId="{72770C16-C1CC-4A22-AD5F-0D59ACBC0D83}" srcOrd="4" destOrd="0" presId="urn:microsoft.com/office/officeart/2005/8/layout/pyramid2"/>
    <dgm:cxn modelId="{A8F1B6EB-C462-4F04-97D1-4C5C5EDDDDFD}" type="presParOf" srcId="{263C49BB-0F80-4EBB-8D3F-E6C90C7F15CC}" destId="{ADC2679A-9037-45B7-8460-A951B04195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45E20C-816C-4A11-9AFC-9634FEBD6258}" type="doc">
      <dgm:prSet loTypeId="urn:microsoft.com/office/officeart/2005/8/layout/chevron2" loCatId="list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th-TH"/>
        </a:p>
      </dgm:t>
    </dgm:pt>
    <dgm:pt modelId="{44B4135D-1B24-4007-8325-8EEC90B827B8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0-6 </a:t>
          </a:r>
          <a:r>
            <a:rPr lang="en-US" sz="2400" b="1" dirty="0">
              <a:latin typeface="JasmineUPC" pitchFamily="18" charset="-34"/>
              <a:cs typeface="JasmineUPC" pitchFamily="18" charset="-34"/>
            </a:rPr>
            <a:t>m</a:t>
          </a:r>
          <a:endParaRPr lang="th-TH" sz="2400" b="1" dirty="0">
            <a:latin typeface="JasmineUPC" pitchFamily="18" charset="-34"/>
            <a:cs typeface="JasmineUPC" pitchFamily="18" charset="-34"/>
          </a:endParaRPr>
        </a:p>
      </dgm:t>
    </dgm:pt>
    <dgm:pt modelId="{134F0548-8751-4251-90B1-A8AC7527C9F1}" type="parTrans" cxnId="{99732335-A585-4D68-BD3B-9F8E51F3CECA}">
      <dgm:prSet/>
      <dgm:spPr/>
      <dgm:t>
        <a:bodyPr/>
        <a:lstStyle/>
        <a:p>
          <a:endParaRPr lang="th-TH"/>
        </a:p>
      </dgm:t>
    </dgm:pt>
    <dgm:pt modelId="{8C9E89B3-9463-40B7-AA4F-BE7C9E1C1986}" type="sibTrans" cxnId="{99732335-A585-4D68-BD3B-9F8E51F3CECA}">
      <dgm:prSet/>
      <dgm:spPr/>
      <dgm:t>
        <a:bodyPr/>
        <a:lstStyle/>
        <a:p>
          <a:endParaRPr lang="th-TH"/>
        </a:p>
      </dgm:t>
    </dgm:pt>
    <dgm:pt modelId="{410A6132-9EC2-49F8-9084-986BD702E12C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มีสีสดใส และมีเสียง</a:t>
          </a:r>
        </a:p>
      </dgm:t>
    </dgm:pt>
    <dgm:pt modelId="{E7260949-2509-4B91-9526-01C3AA1AD908}" type="parTrans" cxnId="{74864B1C-A1B2-482E-946D-EE83E65AE8E1}">
      <dgm:prSet/>
      <dgm:spPr/>
      <dgm:t>
        <a:bodyPr/>
        <a:lstStyle/>
        <a:p>
          <a:endParaRPr lang="th-TH"/>
        </a:p>
      </dgm:t>
    </dgm:pt>
    <dgm:pt modelId="{4581C392-AC70-438F-A151-4E9AD65EAB0D}" type="sibTrans" cxnId="{74864B1C-A1B2-482E-946D-EE83E65AE8E1}">
      <dgm:prSet/>
      <dgm:spPr/>
      <dgm:t>
        <a:bodyPr/>
        <a:lstStyle/>
        <a:p>
          <a:endParaRPr lang="th-TH"/>
        </a:p>
      </dgm:t>
    </dgm:pt>
    <dgm:pt modelId="{5F6AA1F4-C45B-4A73-B4F6-C858690C62C2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6-12</a:t>
          </a:r>
          <a:r>
            <a:rPr lang="en-US" b="1" dirty="0">
              <a:latin typeface="JasmineUPC" pitchFamily="18" charset="-34"/>
              <a:cs typeface="JasmineUPC" pitchFamily="18" charset="-34"/>
            </a:rPr>
            <a:t>m</a:t>
          </a:r>
          <a:endParaRPr lang="th-TH" b="1" dirty="0">
            <a:latin typeface="JasmineUPC" pitchFamily="18" charset="-34"/>
            <a:cs typeface="JasmineUPC" pitchFamily="18" charset="-34"/>
          </a:endParaRPr>
        </a:p>
      </dgm:t>
    </dgm:pt>
    <dgm:pt modelId="{1CD470C2-0DA6-4B5D-BB60-20EB265586EE}" type="parTrans" cxnId="{55ABE879-54A6-4AEF-BBC5-AF50D4689227}">
      <dgm:prSet/>
      <dgm:spPr/>
      <dgm:t>
        <a:bodyPr/>
        <a:lstStyle/>
        <a:p>
          <a:endParaRPr lang="th-TH"/>
        </a:p>
      </dgm:t>
    </dgm:pt>
    <dgm:pt modelId="{542E5890-FABC-486C-9A9F-F58D466690DA}" type="sibTrans" cxnId="{55ABE879-54A6-4AEF-BBC5-AF50D4689227}">
      <dgm:prSet/>
      <dgm:spPr/>
      <dgm:t>
        <a:bodyPr/>
        <a:lstStyle/>
        <a:p>
          <a:endParaRPr lang="th-TH"/>
        </a:p>
      </dgm:t>
    </dgm:pt>
    <dgm:pt modelId="{2720CA3F-E836-4486-86FD-A9E403F5B1C0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สีสัน มีเสียง เหมาะมือ เคลื่อนไหวได้</a:t>
          </a:r>
        </a:p>
      </dgm:t>
    </dgm:pt>
    <dgm:pt modelId="{7595CD07-BBA1-41E3-B05E-EDBBC95C8048}" type="parTrans" cxnId="{24FA7E0B-CAF9-4F84-A1D7-EDC0E558B3C1}">
      <dgm:prSet/>
      <dgm:spPr/>
      <dgm:t>
        <a:bodyPr/>
        <a:lstStyle/>
        <a:p>
          <a:endParaRPr lang="th-TH"/>
        </a:p>
      </dgm:t>
    </dgm:pt>
    <dgm:pt modelId="{BF4BDE5D-E88A-401A-939F-FC3C60A7F709}" type="sibTrans" cxnId="{24FA7E0B-CAF9-4F84-A1D7-EDC0E558B3C1}">
      <dgm:prSet/>
      <dgm:spPr/>
      <dgm:t>
        <a:bodyPr/>
        <a:lstStyle/>
        <a:p>
          <a:endParaRPr lang="th-TH"/>
        </a:p>
      </dgm:t>
    </dgm:pt>
    <dgm:pt modelId="{B691725D-2A85-4593-88FF-1EDC3D7ABDEE}">
      <dgm:prSet phldrT="[ข้อความ]"/>
      <dgm:spPr/>
      <dgm:t>
        <a:bodyPr/>
        <a:lstStyle/>
        <a:p>
          <a:r>
            <a:rPr lang="en-US" b="1" dirty="0">
              <a:latin typeface="JasmineUPC" pitchFamily="18" charset="-34"/>
              <a:cs typeface="JasmineUPC" pitchFamily="18" charset="-34"/>
            </a:rPr>
            <a:t>1-2 y</a:t>
          </a:r>
          <a:endParaRPr lang="th-TH" b="1" dirty="0">
            <a:latin typeface="JasmineUPC" pitchFamily="18" charset="-34"/>
            <a:cs typeface="JasmineUPC" pitchFamily="18" charset="-34"/>
          </a:endParaRPr>
        </a:p>
      </dgm:t>
    </dgm:pt>
    <dgm:pt modelId="{21E816B0-0F1A-4159-B276-676C4321FB71}" type="parTrans" cxnId="{D0FA6F66-1C40-4C13-BFD4-8D7B79F3223C}">
      <dgm:prSet/>
      <dgm:spPr/>
      <dgm:t>
        <a:bodyPr/>
        <a:lstStyle/>
        <a:p>
          <a:endParaRPr lang="th-TH"/>
        </a:p>
      </dgm:t>
    </dgm:pt>
    <dgm:pt modelId="{778496C2-F3C6-4704-A0E8-E4A437FC4F19}" type="sibTrans" cxnId="{D0FA6F66-1C40-4C13-BFD4-8D7B79F3223C}">
      <dgm:prSet/>
      <dgm:spPr/>
      <dgm:t>
        <a:bodyPr/>
        <a:lstStyle/>
        <a:p>
          <a:endParaRPr lang="th-TH"/>
        </a:p>
      </dgm:t>
    </dgm:pt>
    <dgm:pt modelId="{F5B99456-8017-4E35-8A30-7E260772A84C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ใช้นิ้วมือหยิบจับ หมุนได้ ภาพตัดต่อ  </a:t>
          </a:r>
          <a:r>
            <a:rPr lang="en-US" b="1" dirty="0">
              <a:latin typeface="JasmineUPC" pitchFamily="18" charset="-34"/>
              <a:cs typeface="JasmineUPC" pitchFamily="18" charset="-34"/>
            </a:rPr>
            <a:t>block</a:t>
          </a:r>
          <a:r>
            <a:rPr lang="th-TH" b="1" dirty="0">
              <a:latin typeface="JasmineUPC" pitchFamily="18" charset="-34"/>
              <a:cs typeface="JasmineUPC" pitchFamily="18" charset="-34"/>
            </a:rPr>
            <a:t>ไม้ ลูกบอล</a:t>
          </a:r>
        </a:p>
      </dgm:t>
    </dgm:pt>
    <dgm:pt modelId="{764FC775-2D30-4BCE-96D6-649308C8C78C}" type="parTrans" cxnId="{91A56FC8-7F7F-441A-8CA6-CA3DD3EFE366}">
      <dgm:prSet/>
      <dgm:spPr/>
      <dgm:t>
        <a:bodyPr/>
        <a:lstStyle/>
        <a:p>
          <a:endParaRPr lang="th-TH"/>
        </a:p>
      </dgm:t>
    </dgm:pt>
    <dgm:pt modelId="{A2605276-35DB-402E-9113-FB555BC0A493}" type="sibTrans" cxnId="{91A56FC8-7F7F-441A-8CA6-CA3DD3EFE366}">
      <dgm:prSet/>
      <dgm:spPr/>
      <dgm:t>
        <a:bodyPr/>
        <a:lstStyle/>
        <a:p>
          <a:endParaRPr lang="th-TH"/>
        </a:p>
      </dgm:t>
    </dgm:pt>
    <dgm:pt modelId="{E67D4886-F18F-4F1C-88C8-5C57A1E00C46}">
      <dgm:prSet phldrT="[ข้อความ]"/>
      <dgm:spPr/>
      <dgm:t>
        <a:bodyPr/>
        <a:lstStyle/>
        <a:p>
          <a:r>
            <a:rPr lang="en-US" b="1" dirty="0">
              <a:latin typeface="JasmineUPC" pitchFamily="18" charset="-34"/>
              <a:cs typeface="JasmineUPC" pitchFamily="18" charset="-34"/>
            </a:rPr>
            <a:t>2-4 y</a:t>
          </a:r>
          <a:endParaRPr lang="th-TH" b="1" dirty="0">
            <a:latin typeface="JasmineUPC" pitchFamily="18" charset="-34"/>
            <a:cs typeface="JasmineUPC" pitchFamily="18" charset="-34"/>
          </a:endParaRPr>
        </a:p>
      </dgm:t>
    </dgm:pt>
    <dgm:pt modelId="{8C5C9E06-B9F7-449A-A05F-8C626397A9E4}" type="parTrans" cxnId="{623E8DE7-38CC-42E5-BCAA-2EE7778B0AD8}">
      <dgm:prSet/>
      <dgm:spPr/>
      <dgm:t>
        <a:bodyPr/>
        <a:lstStyle/>
        <a:p>
          <a:endParaRPr lang="th-TH"/>
        </a:p>
      </dgm:t>
    </dgm:pt>
    <dgm:pt modelId="{A3334F3A-D228-4AA5-BBD9-48B4ECC24336}" type="sibTrans" cxnId="{623E8DE7-38CC-42E5-BCAA-2EE7778B0AD8}">
      <dgm:prSet/>
      <dgm:spPr/>
      <dgm:t>
        <a:bodyPr/>
        <a:lstStyle/>
        <a:p>
          <a:endParaRPr lang="th-TH"/>
        </a:p>
      </dgm:t>
    </dgm:pt>
    <dgm:pt modelId="{75429ED1-2A87-4ACC-A622-6148AFD22030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ลากจูงไปมาได้ </a:t>
          </a:r>
        </a:p>
      </dgm:t>
    </dgm:pt>
    <dgm:pt modelId="{080B39AE-84AD-44B4-BCAD-5CD7F29673C7}" type="parTrans" cxnId="{35DAA71B-728E-410F-AB00-2D471FBEDC99}">
      <dgm:prSet/>
      <dgm:spPr/>
      <dgm:t>
        <a:bodyPr/>
        <a:lstStyle/>
        <a:p>
          <a:endParaRPr lang="th-TH"/>
        </a:p>
      </dgm:t>
    </dgm:pt>
    <dgm:pt modelId="{298B00FB-A631-4A09-B982-92D597337471}" type="sibTrans" cxnId="{35DAA71B-728E-410F-AB00-2D471FBEDC99}">
      <dgm:prSet/>
      <dgm:spPr/>
      <dgm:t>
        <a:bodyPr/>
        <a:lstStyle/>
        <a:p>
          <a:endParaRPr lang="th-TH"/>
        </a:p>
      </dgm:t>
    </dgm:pt>
    <dgm:pt modelId="{B0097C41-952E-45EA-96A2-6B180CC2D35A}">
      <dgm:prSet phldrT="[ข้อความ]"/>
      <dgm:spPr/>
      <dgm:t>
        <a:bodyPr/>
        <a:lstStyle/>
        <a:p>
          <a:r>
            <a:rPr lang="en-US" b="1" dirty="0">
              <a:latin typeface="JasmineUPC" pitchFamily="18" charset="-34"/>
              <a:cs typeface="JasmineUPC" pitchFamily="18" charset="-34"/>
            </a:rPr>
            <a:t>4-6 y</a:t>
          </a:r>
          <a:endParaRPr lang="th-TH" b="1" dirty="0">
            <a:latin typeface="JasmineUPC" pitchFamily="18" charset="-34"/>
            <a:cs typeface="JasmineUPC" pitchFamily="18" charset="-34"/>
          </a:endParaRPr>
        </a:p>
      </dgm:t>
    </dgm:pt>
    <dgm:pt modelId="{BAA98F68-0F47-4EEF-B909-709995D7596D}" type="parTrans" cxnId="{DFD128A3-5EB8-4A64-B519-251C3FA56222}">
      <dgm:prSet/>
      <dgm:spPr/>
      <dgm:t>
        <a:bodyPr/>
        <a:lstStyle/>
        <a:p>
          <a:endParaRPr lang="th-TH"/>
        </a:p>
      </dgm:t>
    </dgm:pt>
    <dgm:pt modelId="{29D20CFD-D3A9-4EBB-BEEA-4E9A6BAB41FA}" type="sibTrans" cxnId="{DFD128A3-5EB8-4A64-B519-251C3FA56222}">
      <dgm:prSet/>
      <dgm:spPr/>
      <dgm:t>
        <a:bodyPr/>
        <a:lstStyle/>
        <a:p>
          <a:endParaRPr lang="th-TH"/>
        </a:p>
      </dgm:t>
    </dgm:pt>
    <dgm:pt modelId="{BF3E055B-32C1-4CE6-BEF4-5DD99B50E007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เน้นการเล่นเป็นกลุ่ม มีปฏิสัมพันธ์กับสิ่งแวดล้อม</a:t>
          </a:r>
        </a:p>
      </dgm:t>
    </dgm:pt>
    <dgm:pt modelId="{CFDC8419-A1D0-4BAF-B7A2-B42656EB415F}" type="parTrans" cxnId="{6BD3B335-0233-4AB5-BA3B-060CF5E99E7B}">
      <dgm:prSet/>
      <dgm:spPr/>
      <dgm:t>
        <a:bodyPr/>
        <a:lstStyle/>
        <a:p>
          <a:endParaRPr lang="th-TH"/>
        </a:p>
      </dgm:t>
    </dgm:pt>
    <dgm:pt modelId="{967D3B10-00CD-4CD7-8352-DAB4C9F4E74F}" type="sibTrans" cxnId="{6BD3B335-0233-4AB5-BA3B-060CF5E99E7B}">
      <dgm:prSet/>
      <dgm:spPr/>
      <dgm:t>
        <a:bodyPr/>
        <a:lstStyle/>
        <a:p>
          <a:endParaRPr lang="th-TH"/>
        </a:p>
      </dgm:t>
    </dgm:pt>
    <dgm:pt modelId="{498F0812-5C1B-4F6F-A82F-E6A6B0424C02}" type="pres">
      <dgm:prSet presAssocID="{0645E20C-816C-4A11-9AFC-9634FEBD6258}" presName="linearFlow" presStyleCnt="0">
        <dgm:presLayoutVars>
          <dgm:dir/>
          <dgm:animLvl val="lvl"/>
          <dgm:resizeHandles val="exact"/>
        </dgm:presLayoutVars>
      </dgm:prSet>
      <dgm:spPr/>
    </dgm:pt>
    <dgm:pt modelId="{47AA9046-DF9B-48D1-B7D2-F013190361A5}" type="pres">
      <dgm:prSet presAssocID="{44B4135D-1B24-4007-8325-8EEC90B827B8}" presName="composite" presStyleCnt="0"/>
      <dgm:spPr/>
    </dgm:pt>
    <dgm:pt modelId="{9739B1EC-36C5-4150-AF91-3312A39CA68C}" type="pres">
      <dgm:prSet presAssocID="{44B4135D-1B24-4007-8325-8EEC90B827B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729725C-F630-45E2-81BD-C1C59D2D399B}" type="pres">
      <dgm:prSet presAssocID="{44B4135D-1B24-4007-8325-8EEC90B827B8}" presName="descendantText" presStyleLbl="alignAcc1" presStyleIdx="0" presStyleCnt="5" custLinFactNeighborX="-749" custLinFactNeighborY="-159">
        <dgm:presLayoutVars>
          <dgm:bulletEnabled val="1"/>
        </dgm:presLayoutVars>
      </dgm:prSet>
      <dgm:spPr/>
    </dgm:pt>
    <dgm:pt modelId="{AE7DC015-BF70-4504-AED3-E0A186F05A42}" type="pres">
      <dgm:prSet presAssocID="{8C9E89B3-9463-40B7-AA4F-BE7C9E1C1986}" presName="sp" presStyleCnt="0"/>
      <dgm:spPr/>
    </dgm:pt>
    <dgm:pt modelId="{D9642F3B-0140-4E39-A780-2E776BEDB5E2}" type="pres">
      <dgm:prSet presAssocID="{5F6AA1F4-C45B-4A73-B4F6-C858690C62C2}" presName="composite" presStyleCnt="0"/>
      <dgm:spPr/>
    </dgm:pt>
    <dgm:pt modelId="{0151E6B6-F921-43EA-B5D6-CCE582B9AB1D}" type="pres">
      <dgm:prSet presAssocID="{5F6AA1F4-C45B-4A73-B4F6-C858690C62C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617325F-6162-4CD6-BDE0-63367DB062C3}" type="pres">
      <dgm:prSet presAssocID="{5F6AA1F4-C45B-4A73-B4F6-C858690C62C2}" presName="descendantText" presStyleLbl="alignAcc1" presStyleIdx="1" presStyleCnt="5">
        <dgm:presLayoutVars>
          <dgm:bulletEnabled val="1"/>
        </dgm:presLayoutVars>
      </dgm:prSet>
      <dgm:spPr/>
    </dgm:pt>
    <dgm:pt modelId="{5119F478-D4B3-46F1-91CE-1141E49B3A5B}" type="pres">
      <dgm:prSet presAssocID="{542E5890-FABC-486C-9A9F-F58D466690DA}" presName="sp" presStyleCnt="0"/>
      <dgm:spPr/>
    </dgm:pt>
    <dgm:pt modelId="{4EA4B60B-7EE2-4023-A64D-779680D280AC}" type="pres">
      <dgm:prSet presAssocID="{B691725D-2A85-4593-88FF-1EDC3D7ABDEE}" presName="composite" presStyleCnt="0"/>
      <dgm:spPr/>
    </dgm:pt>
    <dgm:pt modelId="{BD43E2BE-D914-45EF-BA23-9B4BDD3009DE}" type="pres">
      <dgm:prSet presAssocID="{B691725D-2A85-4593-88FF-1EDC3D7ABDE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6AA9593-31F1-47D1-914F-99D87136A4CD}" type="pres">
      <dgm:prSet presAssocID="{B691725D-2A85-4593-88FF-1EDC3D7ABDEE}" presName="descendantText" presStyleLbl="alignAcc1" presStyleIdx="2" presStyleCnt="5">
        <dgm:presLayoutVars>
          <dgm:bulletEnabled val="1"/>
        </dgm:presLayoutVars>
      </dgm:prSet>
      <dgm:spPr/>
    </dgm:pt>
    <dgm:pt modelId="{E5A3D628-6AB3-44B1-B088-A9D0F54F6EC3}" type="pres">
      <dgm:prSet presAssocID="{778496C2-F3C6-4704-A0E8-E4A437FC4F19}" presName="sp" presStyleCnt="0"/>
      <dgm:spPr/>
    </dgm:pt>
    <dgm:pt modelId="{2705D9AB-6BF3-421D-BB5E-861A530C2B4A}" type="pres">
      <dgm:prSet presAssocID="{E67D4886-F18F-4F1C-88C8-5C57A1E00C46}" presName="composite" presStyleCnt="0"/>
      <dgm:spPr/>
    </dgm:pt>
    <dgm:pt modelId="{92A7BA7A-D5FB-4926-8899-EB7AB6317173}" type="pres">
      <dgm:prSet presAssocID="{E67D4886-F18F-4F1C-88C8-5C57A1E00C4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B11CDB3-6D70-4C84-A6D4-17A16C1BE622}" type="pres">
      <dgm:prSet presAssocID="{E67D4886-F18F-4F1C-88C8-5C57A1E00C46}" presName="descendantText" presStyleLbl="alignAcc1" presStyleIdx="3" presStyleCnt="5">
        <dgm:presLayoutVars>
          <dgm:bulletEnabled val="1"/>
        </dgm:presLayoutVars>
      </dgm:prSet>
      <dgm:spPr/>
    </dgm:pt>
    <dgm:pt modelId="{A1091FE3-E423-4412-AB4E-15839C5DA6A8}" type="pres">
      <dgm:prSet presAssocID="{A3334F3A-D228-4AA5-BBD9-48B4ECC24336}" presName="sp" presStyleCnt="0"/>
      <dgm:spPr/>
    </dgm:pt>
    <dgm:pt modelId="{9A5FF26D-6377-43BA-AB38-2E8730352009}" type="pres">
      <dgm:prSet presAssocID="{B0097C41-952E-45EA-96A2-6B180CC2D35A}" presName="composite" presStyleCnt="0"/>
      <dgm:spPr/>
    </dgm:pt>
    <dgm:pt modelId="{D7C76E7F-0B95-4F93-92BE-379EBAF527DB}" type="pres">
      <dgm:prSet presAssocID="{B0097C41-952E-45EA-96A2-6B180CC2D35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0A5B7D5-266A-4307-8C4F-17BF8CD80152}" type="pres">
      <dgm:prSet presAssocID="{B0097C41-952E-45EA-96A2-6B180CC2D35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55B200B-86A7-462C-A2F0-D2E025282DE3}" type="presOf" srcId="{44B4135D-1B24-4007-8325-8EEC90B827B8}" destId="{9739B1EC-36C5-4150-AF91-3312A39CA68C}" srcOrd="0" destOrd="0" presId="urn:microsoft.com/office/officeart/2005/8/layout/chevron2"/>
    <dgm:cxn modelId="{24FA7E0B-CAF9-4F84-A1D7-EDC0E558B3C1}" srcId="{5F6AA1F4-C45B-4A73-B4F6-C858690C62C2}" destId="{2720CA3F-E836-4486-86FD-A9E403F5B1C0}" srcOrd="0" destOrd="0" parTransId="{7595CD07-BBA1-41E3-B05E-EDBBC95C8048}" sibTransId="{BF4BDE5D-E88A-401A-939F-FC3C60A7F709}"/>
    <dgm:cxn modelId="{0539FE13-4632-4F99-B099-21F3EC5C2FFA}" type="presOf" srcId="{5F6AA1F4-C45B-4A73-B4F6-C858690C62C2}" destId="{0151E6B6-F921-43EA-B5D6-CCE582B9AB1D}" srcOrd="0" destOrd="0" presId="urn:microsoft.com/office/officeart/2005/8/layout/chevron2"/>
    <dgm:cxn modelId="{35DAA71B-728E-410F-AB00-2D471FBEDC99}" srcId="{B691725D-2A85-4593-88FF-1EDC3D7ABDEE}" destId="{75429ED1-2A87-4ACC-A622-6148AFD22030}" srcOrd="0" destOrd="0" parTransId="{080B39AE-84AD-44B4-BCAD-5CD7F29673C7}" sibTransId="{298B00FB-A631-4A09-B982-92D597337471}"/>
    <dgm:cxn modelId="{74864B1C-A1B2-482E-946D-EE83E65AE8E1}" srcId="{44B4135D-1B24-4007-8325-8EEC90B827B8}" destId="{410A6132-9EC2-49F8-9084-986BD702E12C}" srcOrd="0" destOrd="0" parTransId="{E7260949-2509-4B91-9526-01C3AA1AD908}" sibTransId="{4581C392-AC70-438F-A151-4E9AD65EAB0D}"/>
    <dgm:cxn modelId="{F0E79C1F-B236-46B3-8BA6-5672E6614419}" type="presOf" srcId="{75429ED1-2A87-4ACC-A622-6148AFD22030}" destId="{16AA9593-31F1-47D1-914F-99D87136A4CD}" srcOrd="0" destOrd="0" presId="urn:microsoft.com/office/officeart/2005/8/layout/chevron2"/>
    <dgm:cxn modelId="{6CE0B133-AE47-4948-8D8C-5E8DFE2E3AF7}" type="presOf" srcId="{F5B99456-8017-4E35-8A30-7E260772A84C}" destId="{FB11CDB3-6D70-4C84-A6D4-17A16C1BE622}" srcOrd="0" destOrd="0" presId="urn:microsoft.com/office/officeart/2005/8/layout/chevron2"/>
    <dgm:cxn modelId="{99732335-A585-4D68-BD3B-9F8E51F3CECA}" srcId="{0645E20C-816C-4A11-9AFC-9634FEBD6258}" destId="{44B4135D-1B24-4007-8325-8EEC90B827B8}" srcOrd="0" destOrd="0" parTransId="{134F0548-8751-4251-90B1-A8AC7527C9F1}" sibTransId="{8C9E89B3-9463-40B7-AA4F-BE7C9E1C1986}"/>
    <dgm:cxn modelId="{6BD3B335-0233-4AB5-BA3B-060CF5E99E7B}" srcId="{B0097C41-952E-45EA-96A2-6B180CC2D35A}" destId="{BF3E055B-32C1-4CE6-BEF4-5DD99B50E007}" srcOrd="0" destOrd="0" parTransId="{CFDC8419-A1D0-4BAF-B7A2-B42656EB415F}" sibTransId="{967D3B10-00CD-4CD7-8352-DAB4C9F4E74F}"/>
    <dgm:cxn modelId="{F0556B60-F3B9-4FF1-9A95-9F4EDAD1BA97}" type="presOf" srcId="{2720CA3F-E836-4486-86FD-A9E403F5B1C0}" destId="{7617325F-6162-4CD6-BDE0-63367DB062C3}" srcOrd="0" destOrd="0" presId="urn:microsoft.com/office/officeart/2005/8/layout/chevron2"/>
    <dgm:cxn modelId="{288AB144-5211-4D28-AC94-EC2ACC2BEC90}" type="presOf" srcId="{0645E20C-816C-4A11-9AFC-9634FEBD6258}" destId="{498F0812-5C1B-4F6F-A82F-E6A6B0424C02}" srcOrd="0" destOrd="0" presId="urn:microsoft.com/office/officeart/2005/8/layout/chevron2"/>
    <dgm:cxn modelId="{D0FA6F66-1C40-4C13-BFD4-8D7B79F3223C}" srcId="{0645E20C-816C-4A11-9AFC-9634FEBD6258}" destId="{B691725D-2A85-4593-88FF-1EDC3D7ABDEE}" srcOrd="2" destOrd="0" parTransId="{21E816B0-0F1A-4159-B276-676C4321FB71}" sibTransId="{778496C2-F3C6-4704-A0E8-E4A437FC4F19}"/>
    <dgm:cxn modelId="{87715947-37BC-471F-98E1-103089611F64}" type="presOf" srcId="{B0097C41-952E-45EA-96A2-6B180CC2D35A}" destId="{D7C76E7F-0B95-4F93-92BE-379EBAF527DB}" srcOrd="0" destOrd="0" presId="urn:microsoft.com/office/officeart/2005/8/layout/chevron2"/>
    <dgm:cxn modelId="{55ABE879-54A6-4AEF-BBC5-AF50D4689227}" srcId="{0645E20C-816C-4A11-9AFC-9634FEBD6258}" destId="{5F6AA1F4-C45B-4A73-B4F6-C858690C62C2}" srcOrd="1" destOrd="0" parTransId="{1CD470C2-0DA6-4B5D-BB60-20EB265586EE}" sibTransId="{542E5890-FABC-486C-9A9F-F58D466690DA}"/>
    <dgm:cxn modelId="{CD6FF680-F8DB-4728-8F91-BCD022337EA7}" type="presOf" srcId="{E67D4886-F18F-4F1C-88C8-5C57A1E00C46}" destId="{92A7BA7A-D5FB-4926-8899-EB7AB6317173}" srcOrd="0" destOrd="0" presId="urn:microsoft.com/office/officeart/2005/8/layout/chevron2"/>
    <dgm:cxn modelId="{BEBA6885-AEBB-4446-8634-822A2BA2C700}" type="presOf" srcId="{BF3E055B-32C1-4CE6-BEF4-5DD99B50E007}" destId="{80A5B7D5-266A-4307-8C4F-17BF8CD80152}" srcOrd="0" destOrd="0" presId="urn:microsoft.com/office/officeart/2005/8/layout/chevron2"/>
    <dgm:cxn modelId="{C9779E8E-F13C-4203-AAEA-2F1CCA4E5C08}" type="presOf" srcId="{410A6132-9EC2-49F8-9084-986BD702E12C}" destId="{9729725C-F630-45E2-81BD-C1C59D2D399B}" srcOrd="0" destOrd="0" presId="urn:microsoft.com/office/officeart/2005/8/layout/chevron2"/>
    <dgm:cxn modelId="{DFD128A3-5EB8-4A64-B519-251C3FA56222}" srcId="{0645E20C-816C-4A11-9AFC-9634FEBD6258}" destId="{B0097C41-952E-45EA-96A2-6B180CC2D35A}" srcOrd="4" destOrd="0" parTransId="{BAA98F68-0F47-4EEF-B909-709995D7596D}" sibTransId="{29D20CFD-D3A9-4EBB-BEEA-4E9A6BAB41FA}"/>
    <dgm:cxn modelId="{91A56FC8-7F7F-441A-8CA6-CA3DD3EFE366}" srcId="{E67D4886-F18F-4F1C-88C8-5C57A1E00C46}" destId="{F5B99456-8017-4E35-8A30-7E260772A84C}" srcOrd="0" destOrd="0" parTransId="{764FC775-2D30-4BCE-96D6-649308C8C78C}" sibTransId="{A2605276-35DB-402E-9113-FB555BC0A493}"/>
    <dgm:cxn modelId="{7B3B6AE7-A502-43E8-B0E2-2D719C87EBFF}" type="presOf" srcId="{B691725D-2A85-4593-88FF-1EDC3D7ABDEE}" destId="{BD43E2BE-D914-45EF-BA23-9B4BDD3009DE}" srcOrd="0" destOrd="0" presId="urn:microsoft.com/office/officeart/2005/8/layout/chevron2"/>
    <dgm:cxn modelId="{623E8DE7-38CC-42E5-BCAA-2EE7778B0AD8}" srcId="{0645E20C-816C-4A11-9AFC-9634FEBD6258}" destId="{E67D4886-F18F-4F1C-88C8-5C57A1E00C46}" srcOrd="3" destOrd="0" parTransId="{8C5C9E06-B9F7-449A-A05F-8C626397A9E4}" sibTransId="{A3334F3A-D228-4AA5-BBD9-48B4ECC24336}"/>
    <dgm:cxn modelId="{D6E8E0EE-F570-4F6C-A408-A86BB62453A2}" type="presParOf" srcId="{498F0812-5C1B-4F6F-A82F-E6A6B0424C02}" destId="{47AA9046-DF9B-48D1-B7D2-F013190361A5}" srcOrd="0" destOrd="0" presId="urn:microsoft.com/office/officeart/2005/8/layout/chevron2"/>
    <dgm:cxn modelId="{88665508-DB04-4AC3-8644-CC7DA9ED6C15}" type="presParOf" srcId="{47AA9046-DF9B-48D1-B7D2-F013190361A5}" destId="{9739B1EC-36C5-4150-AF91-3312A39CA68C}" srcOrd="0" destOrd="0" presId="urn:microsoft.com/office/officeart/2005/8/layout/chevron2"/>
    <dgm:cxn modelId="{24BFC252-1D57-442A-BE75-F379BAC10185}" type="presParOf" srcId="{47AA9046-DF9B-48D1-B7D2-F013190361A5}" destId="{9729725C-F630-45E2-81BD-C1C59D2D399B}" srcOrd="1" destOrd="0" presId="urn:microsoft.com/office/officeart/2005/8/layout/chevron2"/>
    <dgm:cxn modelId="{5B5317D6-A703-4379-B999-27B94A1A8192}" type="presParOf" srcId="{498F0812-5C1B-4F6F-A82F-E6A6B0424C02}" destId="{AE7DC015-BF70-4504-AED3-E0A186F05A42}" srcOrd="1" destOrd="0" presId="urn:microsoft.com/office/officeart/2005/8/layout/chevron2"/>
    <dgm:cxn modelId="{98207AD5-48EB-4226-B4D3-574A387F424F}" type="presParOf" srcId="{498F0812-5C1B-4F6F-A82F-E6A6B0424C02}" destId="{D9642F3B-0140-4E39-A780-2E776BEDB5E2}" srcOrd="2" destOrd="0" presId="urn:microsoft.com/office/officeart/2005/8/layout/chevron2"/>
    <dgm:cxn modelId="{8BDD81C2-34CC-4E90-AE2E-32C6610AE55B}" type="presParOf" srcId="{D9642F3B-0140-4E39-A780-2E776BEDB5E2}" destId="{0151E6B6-F921-43EA-B5D6-CCE582B9AB1D}" srcOrd="0" destOrd="0" presId="urn:microsoft.com/office/officeart/2005/8/layout/chevron2"/>
    <dgm:cxn modelId="{7DC6E544-B521-47AB-911D-8FAD8A1FB5A7}" type="presParOf" srcId="{D9642F3B-0140-4E39-A780-2E776BEDB5E2}" destId="{7617325F-6162-4CD6-BDE0-63367DB062C3}" srcOrd="1" destOrd="0" presId="urn:microsoft.com/office/officeart/2005/8/layout/chevron2"/>
    <dgm:cxn modelId="{E6E9B4A9-EB6E-47DA-8943-8190C8E93979}" type="presParOf" srcId="{498F0812-5C1B-4F6F-A82F-E6A6B0424C02}" destId="{5119F478-D4B3-46F1-91CE-1141E49B3A5B}" srcOrd="3" destOrd="0" presId="urn:microsoft.com/office/officeart/2005/8/layout/chevron2"/>
    <dgm:cxn modelId="{2B007FC6-D2EE-4E4E-AFDB-0DC71CB1D52A}" type="presParOf" srcId="{498F0812-5C1B-4F6F-A82F-E6A6B0424C02}" destId="{4EA4B60B-7EE2-4023-A64D-779680D280AC}" srcOrd="4" destOrd="0" presId="urn:microsoft.com/office/officeart/2005/8/layout/chevron2"/>
    <dgm:cxn modelId="{E66F4649-C4D1-4466-8AFF-6DE6A6CF2B80}" type="presParOf" srcId="{4EA4B60B-7EE2-4023-A64D-779680D280AC}" destId="{BD43E2BE-D914-45EF-BA23-9B4BDD3009DE}" srcOrd="0" destOrd="0" presId="urn:microsoft.com/office/officeart/2005/8/layout/chevron2"/>
    <dgm:cxn modelId="{8B7848A6-C21A-4297-9D14-4581D48980A8}" type="presParOf" srcId="{4EA4B60B-7EE2-4023-A64D-779680D280AC}" destId="{16AA9593-31F1-47D1-914F-99D87136A4CD}" srcOrd="1" destOrd="0" presId="urn:microsoft.com/office/officeart/2005/8/layout/chevron2"/>
    <dgm:cxn modelId="{7A48914B-2706-4BD2-BE29-EE12B0C70F6C}" type="presParOf" srcId="{498F0812-5C1B-4F6F-A82F-E6A6B0424C02}" destId="{E5A3D628-6AB3-44B1-B088-A9D0F54F6EC3}" srcOrd="5" destOrd="0" presId="urn:microsoft.com/office/officeart/2005/8/layout/chevron2"/>
    <dgm:cxn modelId="{459934F6-EFB3-4F13-8D97-80180A780F6B}" type="presParOf" srcId="{498F0812-5C1B-4F6F-A82F-E6A6B0424C02}" destId="{2705D9AB-6BF3-421D-BB5E-861A530C2B4A}" srcOrd="6" destOrd="0" presId="urn:microsoft.com/office/officeart/2005/8/layout/chevron2"/>
    <dgm:cxn modelId="{9AB30899-7D37-455C-8F42-5A6F984C00A6}" type="presParOf" srcId="{2705D9AB-6BF3-421D-BB5E-861A530C2B4A}" destId="{92A7BA7A-D5FB-4926-8899-EB7AB6317173}" srcOrd="0" destOrd="0" presId="urn:microsoft.com/office/officeart/2005/8/layout/chevron2"/>
    <dgm:cxn modelId="{25665D2F-8F35-4214-AA16-BFCAEF3CF0E4}" type="presParOf" srcId="{2705D9AB-6BF3-421D-BB5E-861A530C2B4A}" destId="{FB11CDB3-6D70-4C84-A6D4-17A16C1BE622}" srcOrd="1" destOrd="0" presId="urn:microsoft.com/office/officeart/2005/8/layout/chevron2"/>
    <dgm:cxn modelId="{4E40C690-AD18-40C1-8548-7CE07AA677BD}" type="presParOf" srcId="{498F0812-5C1B-4F6F-A82F-E6A6B0424C02}" destId="{A1091FE3-E423-4412-AB4E-15839C5DA6A8}" srcOrd="7" destOrd="0" presId="urn:microsoft.com/office/officeart/2005/8/layout/chevron2"/>
    <dgm:cxn modelId="{A0563B32-67BD-4360-A589-242A5A8888AB}" type="presParOf" srcId="{498F0812-5C1B-4F6F-A82F-E6A6B0424C02}" destId="{9A5FF26D-6377-43BA-AB38-2E8730352009}" srcOrd="8" destOrd="0" presId="urn:microsoft.com/office/officeart/2005/8/layout/chevron2"/>
    <dgm:cxn modelId="{5F1BA361-D744-4CC9-B984-24192A6629B0}" type="presParOf" srcId="{9A5FF26D-6377-43BA-AB38-2E8730352009}" destId="{D7C76E7F-0B95-4F93-92BE-379EBAF527DB}" srcOrd="0" destOrd="0" presId="urn:microsoft.com/office/officeart/2005/8/layout/chevron2"/>
    <dgm:cxn modelId="{292466B9-CF5B-432B-8D7E-022A2633CE0F}" type="presParOf" srcId="{9A5FF26D-6377-43BA-AB38-2E8730352009}" destId="{80A5B7D5-266A-4307-8C4F-17BF8CD801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A23443-FEDE-498B-B72E-FC27E635B0B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th-TH"/>
        </a:p>
      </dgm:t>
    </dgm:pt>
    <dgm:pt modelId="{DDC8BEF0-245D-4A35-935B-CDA2BDFEBDB1}">
      <dgm:prSet phldrT="[ข้อความ]" custT="1"/>
      <dgm:spPr/>
      <dgm:t>
        <a:bodyPr/>
        <a:lstStyle/>
        <a:p>
          <a:r>
            <a:rPr lang="en-US" sz="3200" b="1" dirty="0">
              <a:latin typeface="JasmineUPC" pitchFamily="18" charset="-34"/>
              <a:cs typeface="JasmineUPC" pitchFamily="18" charset="-34"/>
            </a:rPr>
            <a:t>GM</a:t>
          </a:r>
          <a:endParaRPr lang="th-TH" sz="3200" b="1" dirty="0">
            <a:latin typeface="JasmineUPC" pitchFamily="18" charset="-34"/>
            <a:cs typeface="JasmineUPC" pitchFamily="18" charset="-34"/>
          </a:endParaRPr>
        </a:p>
      </dgm:t>
    </dgm:pt>
    <dgm:pt modelId="{B57431C9-4B64-4CC6-97EC-47199EB63298}" type="parTrans" cxnId="{9BF4918B-D180-43DD-AF0F-D3A3E4BB0F5C}">
      <dgm:prSet/>
      <dgm:spPr/>
      <dgm:t>
        <a:bodyPr/>
        <a:lstStyle/>
        <a:p>
          <a:endParaRPr lang="th-TH"/>
        </a:p>
      </dgm:t>
    </dgm:pt>
    <dgm:pt modelId="{129ACA98-71CA-47F1-90E8-9A844B40CA50}" type="sibTrans" cxnId="{9BF4918B-D180-43DD-AF0F-D3A3E4BB0F5C}">
      <dgm:prSet/>
      <dgm:spPr/>
      <dgm:t>
        <a:bodyPr/>
        <a:lstStyle/>
        <a:p>
          <a:endParaRPr lang="th-TH"/>
        </a:p>
      </dgm:t>
    </dgm:pt>
    <dgm:pt modelId="{485D7525-6023-4339-AA95-AAA4AC418C66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จักรยาน</a:t>
          </a:r>
        </a:p>
      </dgm:t>
    </dgm:pt>
    <dgm:pt modelId="{E9BB39C4-8224-4B8C-9EFC-5D25B508FDB9}" type="parTrans" cxnId="{4BFB2D7C-52F8-4596-AB4C-CBC6BF4FD09C}">
      <dgm:prSet/>
      <dgm:spPr/>
      <dgm:t>
        <a:bodyPr/>
        <a:lstStyle/>
        <a:p>
          <a:endParaRPr lang="th-TH"/>
        </a:p>
      </dgm:t>
    </dgm:pt>
    <dgm:pt modelId="{F17CA177-540A-474B-A6D5-A9A29265B81D}" type="sibTrans" cxnId="{4BFB2D7C-52F8-4596-AB4C-CBC6BF4FD09C}">
      <dgm:prSet/>
      <dgm:spPr/>
      <dgm:t>
        <a:bodyPr/>
        <a:lstStyle/>
        <a:p>
          <a:endParaRPr lang="th-TH"/>
        </a:p>
      </dgm:t>
    </dgm:pt>
    <dgm:pt modelId="{61EB0147-C113-4524-BE31-3EF147E3F88C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ลูกบอล</a:t>
          </a:r>
        </a:p>
      </dgm:t>
    </dgm:pt>
    <dgm:pt modelId="{191A5BFC-961A-42E7-9680-841E0B94201E}" type="parTrans" cxnId="{F600363E-11D0-4E9F-9378-B1B49C5B5B3C}">
      <dgm:prSet/>
      <dgm:spPr/>
      <dgm:t>
        <a:bodyPr/>
        <a:lstStyle/>
        <a:p>
          <a:endParaRPr lang="th-TH"/>
        </a:p>
      </dgm:t>
    </dgm:pt>
    <dgm:pt modelId="{7BD35703-BB67-47F5-9591-CA9588DAA231}" type="sibTrans" cxnId="{F600363E-11D0-4E9F-9378-B1B49C5B5B3C}">
      <dgm:prSet/>
      <dgm:spPr/>
      <dgm:t>
        <a:bodyPr/>
        <a:lstStyle/>
        <a:p>
          <a:endParaRPr lang="th-TH"/>
        </a:p>
      </dgm:t>
    </dgm:pt>
    <dgm:pt modelId="{E9B6CCFD-0786-440C-AFB0-71174440A8FC}">
      <dgm:prSet phldrT="[ข้อความ]" custT="1"/>
      <dgm:spPr/>
      <dgm:t>
        <a:bodyPr/>
        <a:lstStyle/>
        <a:p>
          <a:r>
            <a:rPr lang="en-US" sz="3200" b="1" dirty="0">
              <a:latin typeface="JasmineUPC" pitchFamily="18" charset="-34"/>
              <a:cs typeface="JasmineUPC" pitchFamily="18" charset="-34"/>
            </a:rPr>
            <a:t>FM</a:t>
          </a:r>
          <a:endParaRPr lang="th-TH" sz="3200" b="1" dirty="0">
            <a:latin typeface="JasmineUPC" pitchFamily="18" charset="-34"/>
            <a:cs typeface="JasmineUPC" pitchFamily="18" charset="-34"/>
          </a:endParaRPr>
        </a:p>
      </dgm:t>
    </dgm:pt>
    <dgm:pt modelId="{F402DF7C-E874-4B02-8093-A1D8F3DCC3D4}" type="parTrans" cxnId="{9640C8E2-B841-4295-A498-FEF9862FEF06}">
      <dgm:prSet/>
      <dgm:spPr/>
      <dgm:t>
        <a:bodyPr/>
        <a:lstStyle/>
        <a:p>
          <a:endParaRPr lang="th-TH"/>
        </a:p>
      </dgm:t>
    </dgm:pt>
    <dgm:pt modelId="{CF7FF961-5F80-4C97-80F1-7A0083852049}" type="sibTrans" cxnId="{9640C8E2-B841-4295-A498-FEF9862FEF06}">
      <dgm:prSet/>
      <dgm:spPr/>
      <dgm:t>
        <a:bodyPr/>
        <a:lstStyle/>
        <a:p>
          <a:endParaRPr lang="th-TH"/>
        </a:p>
      </dgm:t>
    </dgm:pt>
    <dgm:pt modelId="{DC6DBD62-51C8-4C76-80CF-4E37E0C9652E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วาดภาพ</a:t>
          </a:r>
        </a:p>
      </dgm:t>
    </dgm:pt>
    <dgm:pt modelId="{9AAC5040-C368-4641-88CA-CC0DD32AA61C}" type="parTrans" cxnId="{53FEB144-AB07-4841-AF10-8B194561FFD8}">
      <dgm:prSet/>
      <dgm:spPr/>
      <dgm:t>
        <a:bodyPr/>
        <a:lstStyle/>
        <a:p>
          <a:endParaRPr lang="th-TH"/>
        </a:p>
      </dgm:t>
    </dgm:pt>
    <dgm:pt modelId="{836922E6-7EE3-4FDD-A974-FFC3002415A1}" type="sibTrans" cxnId="{53FEB144-AB07-4841-AF10-8B194561FFD8}">
      <dgm:prSet/>
      <dgm:spPr/>
      <dgm:t>
        <a:bodyPr/>
        <a:lstStyle/>
        <a:p>
          <a:endParaRPr lang="th-TH"/>
        </a:p>
      </dgm:t>
    </dgm:pt>
    <dgm:pt modelId="{44DEDC58-7918-412A-AAAE-260FFBE4FAD8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ระบายสี</a:t>
          </a:r>
          <a:r>
            <a:rPr lang="th-TH" sz="1800" b="1" dirty="0">
              <a:latin typeface="JasmineUPC" pitchFamily="18" charset="-34"/>
              <a:cs typeface="JasmineUPC" pitchFamily="18" charset="-34"/>
            </a:rPr>
            <a:t> </a:t>
          </a:r>
        </a:p>
      </dgm:t>
    </dgm:pt>
    <dgm:pt modelId="{B080BE28-8AD1-4E63-802A-9C027080F4AE}" type="parTrans" cxnId="{94F6E1E1-E766-496F-AAC0-33212F9BC07D}">
      <dgm:prSet/>
      <dgm:spPr/>
      <dgm:t>
        <a:bodyPr/>
        <a:lstStyle/>
        <a:p>
          <a:endParaRPr lang="th-TH"/>
        </a:p>
      </dgm:t>
    </dgm:pt>
    <dgm:pt modelId="{0CED99C3-2F1E-43D2-A9F9-CB67AAD26FF4}" type="sibTrans" cxnId="{94F6E1E1-E766-496F-AAC0-33212F9BC07D}">
      <dgm:prSet/>
      <dgm:spPr/>
      <dgm:t>
        <a:bodyPr/>
        <a:lstStyle/>
        <a:p>
          <a:endParaRPr lang="th-TH"/>
        </a:p>
      </dgm:t>
    </dgm:pt>
    <dgm:pt modelId="{0E9B2B80-2F02-4CCB-B0F3-73556ECC096A}">
      <dgm:prSet phldrT="[ข้อความ]" custT="1"/>
      <dgm:spPr/>
      <dgm:t>
        <a:bodyPr/>
        <a:lstStyle/>
        <a:p>
          <a:r>
            <a:rPr lang="en-US" sz="3200" b="1" dirty="0">
              <a:latin typeface="JasmineUPC" pitchFamily="18" charset="-34"/>
              <a:cs typeface="JasmineUPC" pitchFamily="18" charset="-34"/>
            </a:rPr>
            <a:t>PS</a:t>
          </a:r>
          <a:endParaRPr lang="th-TH" sz="3200" b="1" dirty="0">
            <a:latin typeface="JasmineUPC" pitchFamily="18" charset="-34"/>
            <a:cs typeface="JasmineUPC" pitchFamily="18" charset="-34"/>
          </a:endParaRPr>
        </a:p>
      </dgm:t>
    </dgm:pt>
    <dgm:pt modelId="{74945502-AC24-4BC2-ACD7-67A2785B46D9}" type="parTrans" cxnId="{8FCC23B9-E46E-4842-98EC-964FE7AB0401}">
      <dgm:prSet/>
      <dgm:spPr/>
      <dgm:t>
        <a:bodyPr/>
        <a:lstStyle/>
        <a:p>
          <a:endParaRPr lang="th-TH"/>
        </a:p>
      </dgm:t>
    </dgm:pt>
    <dgm:pt modelId="{FB1C227E-ECDD-4033-977D-A95D640C5A31}" type="sibTrans" cxnId="{8FCC23B9-E46E-4842-98EC-964FE7AB0401}">
      <dgm:prSet/>
      <dgm:spPr/>
      <dgm:t>
        <a:bodyPr/>
        <a:lstStyle/>
        <a:p>
          <a:endParaRPr lang="th-TH"/>
        </a:p>
      </dgm:t>
    </dgm:pt>
    <dgm:pt modelId="{45F58A11-8A25-4B96-87C9-39EEEF836A7D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สมุดภาพ</a:t>
          </a:r>
        </a:p>
      </dgm:t>
    </dgm:pt>
    <dgm:pt modelId="{AA6F09CF-BC38-4404-AAC4-9F5D89AC4690}" type="parTrans" cxnId="{6561BE58-CFAF-4B94-AC96-AD62BD0FEB3D}">
      <dgm:prSet/>
      <dgm:spPr/>
      <dgm:t>
        <a:bodyPr/>
        <a:lstStyle/>
        <a:p>
          <a:endParaRPr lang="th-TH"/>
        </a:p>
      </dgm:t>
    </dgm:pt>
    <dgm:pt modelId="{65A92373-B86E-4B9D-A6A8-8DBD77C308D3}" type="sibTrans" cxnId="{6561BE58-CFAF-4B94-AC96-AD62BD0FEB3D}">
      <dgm:prSet/>
      <dgm:spPr/>
      <dgm:t>
        <a:bodyPr/>
        <a:lstStyle/>
        <a:p>
          <a:endParaRPr lang="th-TH"/>
        </a:p>
      </dgm:t>
    </dgm:pt>
    <dgm:pt modelId="{D47C1840-83E0-40A1-A137-20CCC41386FE}">
      <dgm:prSet phldrT="[ข้อความ]" custT="1"/>
      <dgm:spPr/>
      <dgm:t>
        <a:bodyPr/>
        <a:lstStyle/>
        <a:p>
          <a:r>
            <a:rPr lang="en-US" sz="3200" b="1" dirty="0">
              <a:latin typeface="JasmineUPC" pitchFamily="18" charset="-34"/>
              <a:cs typeface="JasmineUPC" pitchFamily="18" charset="-34"/>
            </a:rPr>
            <a:t>EL/RL</a:t>
          </a:r>
          <a:endParaRPr lang="th-TH" sz="3200" b="1" dirty="0">
            <a:latin typeface="JasmineUPC" pitchFamily="18" charset="-34"/>
            <a:cs typeface="JasmineUPC" pitchFamily="18" charset="-34"/>
          </a:endParaRPr>
        </a:p>
      </dgm:t>
    </dgm:pt>
    <dgm:pt modelId="{36FC920E-1D03-4F66-AC7B-8E4D8E6A10F1}" type="parTrans" cxnId="{631FC5F5-D487-4FED-A77D-584C71767A79}">
      <dgm:prSet/>
      <dgm:spPr/>
      <dgm:t>
        <a:bodyPr/>
        <a:lstStyle/>
        <a:p>
          <a:endParaRPr lang="th-TH"/>
        </a:p>
      </dgm:t>
    </dgm:pt>
    <dgm:pt modelId="{CEF10342-2CDC-40C2-A689-A979D679B54E}" type="sibTrans" cxnId="{631FC5F5-D487-4FED-A77D-584C71767A79}">
      <dgm:prSet/>
      <dgm:spPr/>
      <dgm:t>
        <a:bodyPr/>
        <a:lstStyle/>
        <a:p>
          <a:endParaRPr lang="th-TH"/>
        </a:p>
      </dgm:t>
    </dgm:pt>
    <dgm:pt modelId="{88F00D24-8B61-471E-88BB-845F60B1AB81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นิทาน </a:t>
          </a:r>
        </a:p>
      </dgm:t>
    </dgm:pt>
    <dgm:pt modelId="{ECC0622B-4795-481A-9448-A2C13628CE2B}" type="parTrans" cxnId="{F759DE75-65BC-4C0B-A97A-418FB136E63C}">
      <dgm:prSet/>
      <dgm:spPr/>
      <dgm:t>
        <a:bodyPr/>
        <a:lstStyle/>
        <a:p>
          <a:endParaRPr lang="th-TH"/>
        </a:p>
      </dgm:t>
    </dgm:pt>
    <dgm:pt modelId="{93D897D4-D0C0-45A2-BE5D-602916B51F60}" type="sibTrans" cxnId="{F759DE75-65BC-4C0B-A97A-418FB136E63C}">
      <dgm:prSet/>
      <dgm:spPr/>
      <dgm:t>
        <a:bodyPr/>
        <a:lstStyle/>
        <a:p>
          <a:endParaRPr lang="th-TH"/>
        </a:p>
      </dgm:t>
    </dgm:pt>
    <dgm:pt modelId="{845579D9-D44C-47E6-9893-A3DEBABB452A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ชิงช้า</a:t>
          </a:r>
        </a:p>
      </dgm:t>
    </dgm:pt>
    <dgm:pt modelId="{865B0974-8BE7-46DC-B9ED-ECB4FE535617}" type="parTrans" cxnId="{C4AAD677-C7CC-4BC6-8F4E-B56780C73198}">
      <dgm:prSet/>
      <dgm:spPr/>
      <dgm:t>
        <a:bodyPr/>
        <a:lstStyle/>
        <a:p>
          <a:endParaRPr lang="th-TH"/>
        </a:p>
      </dgm:t>
    </dgm:pt>
    <dgm:pt modelId="{460F7A0D-057B-4F14-8619-4F32D9E6F928}" type="sibTrans" cxnId="{C4AAD677-C7CC-4BC6-8F4E-B56780C73198}">
      <dgm:prSet/>
      <dgm:spPr/>
      <dgm:t>
        <a:bodyPr/>
        <a:lstStyle/>
        <a:p>
          <a:endParaRPr lang="th-TH"/>
        </a:p>
      </dgm:t>
    </dgm:pt>
    <dgm:pt modelId="{16604EE9-7DAB-4089-B6A1-645DA6A614A2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ที่ปีนป่าย</a:t>
          </a:r>
        </a:p>
      </dgm:t>
    </dgm:pt>
    <dgm:pt modelId="{6B42CB90-8207-4A87-9393-0CFDD308754D}" type="parTrans" cxnId="{74580E03-6BAE-4E31-846F-21B77585DC35}">
      <dgm:prSet/>
      <dgm:spPr/>
      <dgm:t>
        <a:bodyPr/>
        <a:lstStyle/>
        <a:p>
          <a:endParaRPr lang="th-TH"/>
        </a:p>
      </dgm:t>
    </dgm:pt>
    <dgm:pt modelId="{E8C820F4-CF56-484A-BEA7-E8390AD553B7}" type="sibTrans" cxnId="{74580E03-6BAE-4E31-846F-21B77585DC35}">
      <dgm:prSet/>
      <dgm:spPr/>
      <dgm:t>
        <a:bodyPr/>
        <a:lstStyle/>
        <a:p>
          <a:endParaRPr lang="th-TH"/>
        </a:p>
      </dgm:t>
    </dgm:pt>
    <dgm:pt modelId="{EE2CE108-88EB-4BD6-8D39-182BBF3B8EBD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การปั้น</a:t>
          </a:r>
        </a:p>
      </dgm:t>
    </dgm:pt>
    <dgm:pt modelId="{65BFEB76-0431-4E4A-8ED4-CC941CBD3017}" type="parTrans" cxnId="{5C48D300-8842-4967-AC4B-B4755C0B4C23}">
      <dgm:prSet/>
      <dgm:spPr/>
      <dgm:t>
        <a:bodyPr/>
        <a:lstStyle/>
        <a:p>
          <a:endParaRPr lang="th-TH"/>
        </a:p>
      </dgm:t>
    </dgm:pt>
    <dgm:pt modelId="{08F8C239-6BB1-4BD3-8F52-587247F80436}" type="sibTrans" cxnId="{5C48D300-8842-4967-AC4B-B4755C0B4C23}">
      <dgm:prSet/>
      <dgm:spPr/>
      <dgm:t>
        <a:bodyPr/>
        <a:lstStyle/>
        <a:p>
          <a:endParaRPr lang="th-TH"/>
        </a:p>
      </dgm:t>
    </dgm:pt>
    <dgm:pt modelId="{B6A97828-5A2B-4A7B-86BE-4040470A4268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ต่อก้อนไม้</a:t>
          </a:r>
        </a:p>
      </dgm:t>
    </dgm:pt>
    <dgm:pt modelId="{C3A2BCDF-02B1-442F-B3A5-AA9389782727}" type="parTrans" cxnId="{A1CA2243-12FE-406C-A1AB-6960142A5662}">
      <dgm:prSet/>
      <dgm:spPr/>
      <dgm:t>
        <a:bodyPr/>
        <a:lstStyle/>
        <a:p>
          <a:endParaRPr lang="th-TH"/>
        </a:p>
      </dgm:t>
    </dgm:pt>
    <dgm:pt modelId="{E14E2A93-9A3F-46CC-A0BC-B523696485E8}" type="sibTrans" cxnId="{A1CA2243-12FE-406C-A1AB-6960142A5662}">
      <dgm:prSet/>
      <dgm:spPr/>
      <dgm:t>
        <a:bodyPr/>
        <a:lstStyle/>
        <a:p>
          <a:endParaRPr lang="th-TH"/>
        </a:p>
      </dgm:t>
    </dgm:pt>
    <dgm:pt modelId="{9EB7CE35-B8E8-4FBE-A86B-AD7BC1898647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โทรทัศน์</a:t>
          </a:r>
        </a:p>
      </dgm:t>
    </dgm:pt>
    <dgm:pt modelId="{8B77C0A2-3AA3-4E1A-8B19-34970E14ABE0}" type="parTrans" cxnId="{144949CC-1858-45C1-832E-500D30ACA3B7}">
      <dgm:prSet/>
      <dgm:spPr/>
      <dgm:t>
        <a:bodyPr/>
        <a:lstStyle/>
        <a:p>
          <a:endParaRPr lang="th-TH"/>
        </a:p>
      </dgm:t>
    </dgm:pt>
    <dgm:pt modelId="{11052D86-0731-4040-9779-DA0AAA88439D}" type="sibTrans" cxnId="{144949CC-1858-45C1-832E-500D30ACA3B7}">
      <dgm:prSet/>
      <dgm:spPr/>
      <dgm:t>
        <a:bodyPr/>
        <a:lstStyle/>
        <a:p>
          <a:endParaRPr lang="th-TH"/>
        </a:p>
      </dgm:t>
    </dgm:pt>
    <dgm:pt modelId="{F5722388-28CF-4616-815C-D0EBAEE79A2E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ดนตรี</a:t>
          </a:r>
        </a:p>
      </dgm:t>
    </dgm:pt>
    <dgm:pt modelId="{518DBA95-FF2D-4968-AF34-B719E374E50F}" type="parTrans" cxnId="{9F9E3429-C60F-4837-854B-DC404E230354}">
      <dgm:prSet/>
      <dgm:spPr/>
      <dgm:t>
        <a:bodyPr/>
        <a:lstStyle/>
        <a:p>
          <a:endParaRPr lang="th-TH"/>
        </a:p>
      </dgm:t>
    </dgm:pt>
    <dgm:pt modelId="{ACEC195B-4A71-4252-8D84-FCF49FFEAF1D}" type="sibTrans" cxnId="{9F9E3429-C60F-4837-854B-DC404E230354}">
      <dgm:prSet/>
      <dgm:spPr/>
      <dgm:t>
        <a:bodyPr/>
        <a:lstStyle/>
        <a:p>
          <a:endParaRPr lang="th-TH"/>
        </a:p>
      </dgm:t>
    </dgm:pt>
    <dgm:pt modelId="{46373186-85E3-47F6-BC18-FADBD14B0CA9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ทายปัญหา</a:t>
          </a:r>
        </a:p>
      </dgm:t>
    </dgm:pt>
    <dgm:pt modelId="{3876FF78-5C42-4BE1-91E4-8F8FE38D1400}" type="parTrans" cxnId="{B792E2D2-121F-4EEF-B136-D456D39495D6}">
      <dgm:prSet/>
      <dgm:spPr/>
      <dgm:t>
        <a:bodyPr/>
        <a:lstStyle/>
        <a:p>
          <a:endParaRPr lang="th-TH"/>
        </a:p>
      </dgm:t>
    </dgm:pt>
    <dgm:pt modelId="{D6870956-BA05-45ED-8E69-28478E782231}" type="sibTrans" cxnId="{B792E2D2-121F-4EEF-B136-D456D39495D6}">
      <dgm:prSet/>
      <dgm:spPr/>
      <dgm:t>
        <a:bodyPr/>
        <a:lstStyle/>
        <a:p>
          <a:endParaRPr lang="th-TH"/>
        </a:p>
      </dgm:t>
    </dgm:pt>
    <dgm:pt modelId="{8DB2DCB9-BAFD-4C59-9CA2-221869B7C8DB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เกมต่างๆ</a:t>
          </a:r>
        </a:p>
      </dgm:t>
    </dgm:pt>
    <dgm:pt modelId="{69881670-2FC0-4D7D-9241-AC860122061D}" type="parTrans" cxnId="{1151FE30-EF07-48D2-A330-44A200F6D0D2}">
      <dgm:prSet/>
      <dgm:spPr/>
      <dgm:t>
        <a:bodyPr/>
        <a:lstStyle/>
        <a:p>
          <a:endParaRPr lang="th-TH"/>
        </a:p>
      </dgm:t>
    </dgm:pt>
    <dgm:pt modelId="{CEAC311C-E859-4CAF-85CB-0EA0290E6798}" type="sibTrans" cxnId="{1151FE30-EF07-48D2-A330-44A200F6D0D2}">
      <dgm:prSet/>
      <dgm:spPr/>
      <dgm:t>
        <a:bodyPr/>
        <a:lstStyle/>
        <a:p>
          <a:endParaRPr lang="th-TH"/>
        </a:p>
      </dgm:t>
    </dgm:pt>
    <dgm:pt modelId="{E306CB5C-0CB8-4A5D-A1C8-2210937949EC}">
      <dgm:prSet phldrT="[ข้อความ]" custT="1"/>
      <dgm:spPr/>
      <dgm:t>
        <a:bodyPr/>
        <a:lstStyle/>
        <a:p>
          <a:r>
            <a:rPr lang="th-TH" sz="2800" b="1" dirty="0">
              <a:latin typeface="JasmineUPC" pitchFamily="18" charset="-34"/>
              <a:cs typeface="JasmineUPC" pitchFamily="18" charset="-34"/>
            </a:rPr>
            <a:t>เล่นร่วมกัน</a:t>
          </a:r>
        </a:p>
      </dgm:t>
    </dgm:pt>
    <dgm:pt modelId="{46144A0F-AC6B-48D2-B878-746FA5217A86}" type="parTrans" cxnId="{2B0576F6-550C-4A38-8661-A579B7653B54}">
      <dgm:prSet/>
      <dgm:spPr/>
      <dgm:t>
        <a:bodyPr/>
        <a:lstStyle/>
        <a:p>
          <a:endParaRPr lang="th-TH"/>
        </a:p>
      </dgm:t>
    </dgm:pt>
    <dgm:pt modelId="{18C27514-EB1A-4F03-9269-C16D024EB08A}" type="sibTrans" cxnId="{2B0576F6-550C-4A38-8661-A579B7653B54}">
      <dgm:prSet/>
      <dgm:spPr/>
      <dgm:t>
        <a:bodyPr/>
        <a:lstStyle/>
        <a:p>
          <a:endParaRPr lang="th-TH"/>
        </a:p>
      </dgm:t>
    </dgm:pt>
    <dgm:pt modelId="{4A4D81C1-131F-4922-8578-75732B6452F8}" type="pres">
      <dgm:prSet presAssocID="{58A23443-FEDE-498B-B72E-FC27E635B0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9DB5E9-A701-4058-88DF-4F127A6E9B97}" type="pres">
      <dgm:prSet presAssocID="{DDC8BEF0-245D-4A35-935B-CDA2BDFEBDB1}" presName="root" presStyleCnt="0"/>
      <dgm:spPr/>
    </dgm:pt>
    <dgm:pt modelId="{D1D760E1-D081-45A4-8442-E3091633AE02}" type="pres">
      <dgm:prSet presAssocID="{DDC8BEF0-245D-4A35-935B-CDA2BDFEBDB1}" presName="rootComposite" presStyleCnt="0"/>
      <dgm:spPr/>
    </dgm:pt>
    <dgm:pt modelId="{737E572F-071B-4655-B527-13405B49D7CB}" type="pres">
      <dgm:prSet presAssocID="{DDC8BEF0-245D-4A35-935B-CDA2BDFEBDB1}" presName="rootText" presStyleLbl="node1" presStyleIdx="0" presStyleCnt="4"/>
      <dgm:spPr/>
    </dgm:pt>
    <dgm:pt modelId="{C1E03981-7FD1-4B95-B158-5682E530723A}" type="pres">
      <dgm:prSet presAssocID="{DDC8BEF0-245D-4A35-935B-CDA2BDFEBDB1}" presName="rootConnector" presStyleLbl="node1" presStyleIdx="0" presStyleCnt="4"/>
      <dgm:spPr/>
    </dgm:pt>
    <dgm:pt modelId="{6E495F05-9DAB-491C-B90B-52FC2C8DEC58}" type="pres">
      <dgm:prSet presAssocID="{DDC8BEF0-245D-4A35-935B-CDA2BDFEBDB1}" presName="childShape" presStyleCnt="0"/>
      <dgm:spPr/>
    </dgm:pt>
    <dgm:pt modelId="{9DD9E275-E8F4-49F5-BEA6-ABD1F8F83AB5}" type="pres">
      <dgm:prSet presAssocID="{E9BB39C4-8224-4B8C-9EFC-5D25B508FDB9}" presName="Name13" presStyleLbl="parChTrans1D2" presStyleIdx="0" presStyleCnt="15"/>
      <dgm:spPr/>
    </dgm:pt>
    <dgm:pt modelId="{CB3E7E2B-4207-42C1-9E3B-14C5974A4C63}" type="pres">
      <dgm:prSet presAssocID="{485D7525-6023-4339-AA95-AAA4AC418C66}" presName="childText" presStyleLbl="bgAcc1" presStyleIdx="0" presStyleCnt="15">
        <dgm:presLayoutVars>
          <dgm:bulletEnabled val="1"/>
        </dgm:presLayoutVars>
      </dgm:prSet>
      <dgm:spPr/>
    </dgm:pt>
    <dgm:pt modelId="{5997AC6A-0FBE-4ACC-955D-57F2CDCAE93F}" type="pres">
      <dgm:prSet presAssocID="{191A5BFC-961A-42E7-9680-841E0B94201E}" presName="Name13" presStyleLbl="parChTrans1D2" presStyleIdx="1" presStyleCnt="15"/>
      <dgm:spPr/>
    </dgm:pt>
    <dgm:pt modelId="{72EB415B-2A17-4811-B337-93FF07EF9C5B}" type="pres">
      <dgm:prSet presAssocID="{61EB0147-C113-4524-BE31-3EF147E3F88C}" presName="childText" presStyleLbl="bgAcc1" presStyleIdx="1" presStyleCnt="15">
        <dgm:presLayoutVars>
          <dgm:bulletEnabled val="1"/>
        </dgm:presLayoutVars>
      </dgm:prSet>
      <dgm:spPr/>
    </dgm:pt>
    <dgm:pt modelId="{7B5053B7-7C1E-4C70-AE67-DA801F68457D}" type="pres">
      <dgm:prSet presAssocID="{865B0974-8BE7-46DC-B9ED-ECB4FE535617}" presName="Name13" presStyleLbl="parChTrans1D2" presStyleIdx="2" presStyleCnt="15"/>
      <dgm:spPr/>
    </dgm:pt>
    <dgm:pt modelId="{BF18B9FC-C245-4987-95A6-A58F95FC7487}" type="pres">
      <dgm:prSet presAssocID="{845579D9-D44C-47E6-9893-A3DEBABB452A}" presName="childText" presStyleLbl="bgAcc1" presStyleIdx="2" presStyleCnt="15">
        <dgm:presLayoutVars>
          <dgm:bulletEnabled val="1"/>
        </dgm:presLayoutVars>
      </dgm:prSet>
      <dgm:spPr/>
    </dgm:pt>
    <dgm:pt modelId="{69261FF7-42A6-465B-9573-874BFE8C016D}" type="pres">
      <dgm:prSet presAssocID="{6B42CB90-8207-4A87-9393-0CFDD308754D}" presName="Name13" presStyleLbl="parChTrans1D2" presStyleIdx="3" presStyleCnt="15"/>
      <dgm:spPr/>
    </dgm:pt>
    <dgm:pt modelId="{5513C678-4C02-4D54-BD2E-396F7D10EB99}" type="pres">
      <dgm:prSet presAssocID="{16604EE9-7DAB-4089-B6A1-645DA6A614A2}" presName="childText" presStyleLbl="bgAcc1" presStyleIdx="3" presStyleCnt="15">
        <dgm:presLayoutVars>
          <dgm:bulletEnabled val="1"/>
        </dgm:presLayoutVars>
      </dgm:prSet>
      <dgm:spPr/>
    </dgm:pt>
    <dgm:pt modelId="{487BB602-276F-43B8-8671-29832C139ED5}" type="pres">
      <dgm:prSet presAssocID="{E9B6CCFD-0786-440C-AFB0-71174440A8FC}" presName="root" presStyleCnt="0"/>
      <dgm:spPr/>
    </dgm:pt>
    <dgm:pt modelId="{2FD982BB-FB81-4E16-A7F0-592AC39D7631}" type="pres">
      <dgm:prSet presAssocID="{E9B6CCFD-0786-440C-AFB0-71174440A8FC}" presName="rootComposite" presStyleCnt="0"/>
      <dgm:spPr/>
    </dgm:pt>
    <dgm:pt modelId="{80A64C21-C026-4947-ACB1-76EC4B90A8BB}" type="pres">
      <dgm:prSet presAssocID="{E9B6CCFD-0786-440C-AFB0-71174440A8FC}" presName="rootText" presStyleLbl="node1" presStyleIdx="1" presStyleCnt="4"/>
      <dgm:spPr/>
    </dgm:pt>
    <dgm:pt modelId="{1161DFBA-69E3-4A9D-B3A8-4496835EF445}" type="pres">
      <dgm:prSet presAssocID="{E9B6CCFD-0786-440C-AFB0-71174440A8FC}" presName="rootConnector" presStyleLbl="node1" presStyleIdx="1" presStyleCnt="4"/>
      <dgm:spPr/>
    </dgm:pt>
    <dgm:pt modelId="{AF7F07F3-AAA5-4E44-9897-25519520CCBD}" type="pres">
      <dgm:prSet presAssocID="{E9B6CCFD-0786-440C-AFB0-71174440A8FC}" presName="childShape" presStyleCnt="0"/>
      <dgm:spPr/>
    </dgm:pt>
    <dgm:pt modelId="{6D22CF85-3C47-4ABD-800C-9D4B3E8EAB32}" type="pres">
      <dgm:prSet presAssocID="{9AAC5040-C368-4641-88CA-CC0DD32AA61C}" presName="Name13" presStyleLbl="parChTrans1D2" presStyleIdx="4" presStyleCnt="15"/>
      <dgm:spPr/>
    </dgm:pt>
    <dgm:pt modelId="{958321FC-CF6D-4312-A883-2DE99C83D23A}" type="pres">
      <dgm:prSet presAssocID="{DC6DBD62-51C8-4C76-80CF-4E37E0C9652E}" presName="childText" presStyleLbl="bgAcc1" presStyleIdx="4" presStyleCnt="15">
        <dgm:presLayoutVars>
          <dgm:bulletEnabled val="1"/>
        </dgm:presLayoutVars>
      </dgm:prSet>
      <dgm:spPr/>
    </dgm:pt>
    <dgm:pt modelId="{D7EA4E97-8D95-4EC8-8A0F-1B0CBEEFCBC6}" type="pres">
      <dgm:prSet presAssocID="{B080BE28-8AD1-4E63-802A-9C027080F4AE}" presName="Name13" presStyleLbl="parChTrans1D2" presStyleIdx="5" presStyleCnt="15"/>
      <dgm:spPr/>
    </dgm:pt>
    <dgm:pt modelId="{66152D76-55A2-4A4C-BB6D-1EB83BA23A16}" type="pres">
      <dgm:prSet presAssocID="{44DEDC58-7918-412A-AAAE-260FFBE4FAD8}" presName="childText" presStyleLbl="bgAcc1" presStyleIdx="5" presStyleCnt="15">
        <dgm:presLayoutVars>
          <dgm:bulletEnabled val="1"/>
        </dgm:presLayoutVars>
      </dgm:prSet>
      <dgm:spPr/>
    </dgm:pt>
    <dgm:pt modelId="{8DF06F09-9829-40B4-8A2C-B26814E30F16}" type="pres">
      <dgm:prSet presAssocID="{65BFEB76-0431-4E4A-8ED4-CC941CBD3017}" presName="Name13" presStyleLbl="parChTrans1D2" presStyleIdx="6" presStyleCnt="15"/>
      <dgm:spPr/>
    </dgm:pt>
    <dgm:pt modelId="{059944CE-4421-450E-ABD2-4AC705495922}" type="pres">
      <dgm:prSet presAssocID="{EE2CE108-88EB-4BD6-8D39-182BBF3B8EBD}" presName="childText" presStyleLbl="bgAcc1" presStyleIdx="6" presStyleCnt="15">
        <dgm:presLayoutVars>
          <dgm:bulletEnabled val="1"/>
        </dgm:presLayoutVars>
      </dgm:prSet>
      <dgm:spPr/>
    </dgm:pt>
    <dgm:pt modelId="{32A0C0EA-B3AC-4302-A9FD-8DF92263E16A}" type="pres">
      <dgm:prSet presAssocID="{C3A2BCDF-02B1-442F-B3A5-AA9389782727}" presName="Name13" presStyleLbl="parChTrans1D2" presStyleIdx="7" presStyleCnt="15"/>
      <dgm:spPr/>
    </dgm:pt>
    <dgm:pt modelId="{0591B699-6D09-48F9-8012-CAB4D9C54A7A}" type="pres">
      <dgm:prSet presAssocID="{B6A97828-5A2B-4A7B-86BE-4040470A4268}" presName="childText" presStyleLbl="bgAcc1" presStyleIdx="7" presStyleCnt="15">
        <dgm:presLayoutVars>
          <dgm:bulletEnabled val="1"/>
        </dgm:presLayoutVars>
      </dgm:prSet>
      <dgm:spPr/>
    </dgm:pt>
    <dgm:pt modelId="{16BF507D-8460-4F46-8C6F-52A5448DF816}" type="pres">
      <dgm:prSet presAssocID="{D47C1840-83E0-40A1-A137-20CCC41386FE}" presName="root" presStyleCnt="0"/>
      <dgm:spPr/>
    </dgm:pt>
    <dgm:pt modelId="{E72DD43C-D857-4FEE-B3C9-0D8587755EB7}" type="pres">
      <dgm:prSet presAssocID="{D47C1840-83E0-40A1-A137-20CCC41386FE}" presName="rootComposite" presStyleCnt="0"/>
      <dgm:spPr/>
    </dgm:pt>
    <dgm:pt modelId="{55F97CC2-6B04-4B56-916F-349CCB4E9CE3}" type="pres">
      <dgm:prSet presAssocID="{D47C1840-83E0-40A1-A137-20CCC41386FE}" presName="rootText" presStyleLbl="node1" presStyleIdx="2" presStyleCnt="4"/>
      <dgm:spPr/>
    </dgm:pt>
    <dgm:pt modelId="{3A7B1816-7AF0-4C92-8C18-3898E8358870}" type="pres">
      <dgm:prSet presAssocID="{D47C1840-83E0-40A1-A137-20CCC41386FE}" presName="rootConnector" presStyleLbl="node1" presStyleIdx="2" presStyleCnt="4"/>
      <dgm:spPr/>
    </dgm:pt>
    <dgm:pt modelId="{42787291-DFCF-4F2C-A983-11A7B82E7FDB}" type="pres">
      <dgm:prSet presAssocID="{D47C1840-83E0-40A1-A137-20CCC41386FE}" presName="childShape" presStyleCnt="0"/>
      <dgm:spPr/>
    </dgm:pt>
    <dgm:pt modelId="{559F34E0-38EC-4DDE-BC7A-A6E4024AB2BD}" type="pres">
      <dgm:prSet presAssocID="{ECC0622B-4795-481A-9448-A2C13628CE2B}" presName="Name13" presStyleLbl="parChTrans1D2" presStyleIdx="8" presStyleCnt="15"/>
      <dgm:spPr/>
    </dgm:pt>
    <dgm:pt modelId="{BFFE3545-CBAD-40F4-A520-89BB06744C60}" type="pres">
      <dgm:prSet presAssocID="{88F00D24-8B61-471E-88BB-845F60B1AB81}" presName="childText" presStyleLbl="bgAcc1" presStyleIdx="8" presStyleCnt="15">
        <dgm:presLayoutVars>
          <dgm:bulletEnabled val="1"/>
        </dgm:presLayoutVars>
      </dgm:prSet>
      <dgm:spPr/>
    </dgm:pt>
    <dgm:pt modelId="{17331A80-52EC-4D44-949A-C4CCDD7B7B81}" type="pres">
      <dgm:prSet presAssocID="{AA6F09CF-BC38-4404-AAC4-9F5D89AC4690}" presName="Name13" presStyleLbl="parChTrans1D2" presStyleIdx="9" presStyleCnt="15"/>
      <dgm:spPr/>
    </dgm:pt>
    <dgm:pt modelId="{C988B309-7757-462C-A342-A2979ABAC72E}" type="pres">
      <dgm:prSet presAssocID="{45F58A11-8A25-4B96-87C9-39EEEF836A7D}" presName="childText" presStyleLbl="bgAcc1" presStyleIdx="9" presStyleCnt="15">
        <dgm:presLayoutVars>
          <dgm:bulletEnabled val="1"/>
        </dgm:presLayoutVars>
      </dgm:prSet>
      <dgm:spPr/>
    </dgm:pt>
    <dgm:pt modelId="{CD44A7D5-0FD8-4789-BBFB-A9B853FE76FA}" type="pres">
      <dgm:prSet presAssocID="{8B77C0A2-3AA3-4E1A-8B19-34970E14ABE0}" presName="Name13" presStyleLbl="parChTrans1D2" presStyleIdx="10" presStyleCnt="15"/>
      <dgm:spPr/>
    </dgm:pt>
    <dgm:pt modelId="{D3F3A32B-998A-414F-B31B-35560C655933}" type="pres">
      <dgm:prSet presAssocID="{9EB7CE35-B8E8-4FBE-A86B-AD7BC1898647}" presName="childText" presStyleLbl="bgAcc1" presStyleIdx="10" presStyleCnt="15">
        <dgm:presLayoutVars>
          <dgm:bulletEnabled val="1"/>
        </dgm:presLayoutVars>
      </dgm:prSet>
      <dgm:spPr/>
    </dgm:pt>
    <dgm:pt modelId="{1C39C54A-5E54-4873-BDD0-A085A2C42C6D}" type="pres">
      <dgm:prSet presAssocID="{69881670-2FC0-4D7D-9241-AC860122061D}" presName="Name13" presStyleLbl="parChTrans1D2" presStyleIdx="11" presStyleCnt="15"/>
      <dgm:spPr/>
    </dgm:pt>
    <dgm:pt modelId="{546E5605-9A1C-4D8B-89A2-72C06BCD3945}" type="pres">
      <dgm:prSet presAssocID="{8DB2DCB9-BAFD-4C59-9CA2-221869B7C8DB}" presName="childText" presStyleLbl="bgAcc1" presStyleIdx="11" presStyleCnt="15">
        <dgm:presLayoutVars>
          <dgm:bulletEnabled val="1"/>
        </dgm:presLayoutVars>
      </dgm:prSet>
      <dgm:spPr/>
    </dgm:pt>
    <dgm:pt modelId="{26BD7AC8-7121-4E27-97A9-5B2A550AE9DE}" type="pres">
      <dgm:prSet presAssocID="{0E9B2B80-2F02-4CCB-B0F3-73556ECC096A}" presName="root" presStyleCnt="0"/>
      <dgm:spPr/>
    </dgm:pt>
    <dgm:pt modelId="{20D1EAEC-3598-4BEF-81FA-9B16D711CB95}" type="pres">
      <dgm:prSet presAssocID="{0E9B2B80-2F02-4CCB-B0F3-73556ECC096A}" presName="rootComposite" presStyleCnt="0"/>
      <dgm:spPr/>
    </dgm:pt>
    <dgm:pt modelId="{ADFBD00E-7ECE-4A82-8CC7-968F28EF874A}" type="pres">
      <dgm:prSet presAssocID="{0E9B2B80-2F02-4CCB-B0F3-73556ECC096A}" presName="rootText" presStyleLbl="node1" presStyleIdx="3" presStyleCnt="4"/>
      <dgm:spPr/>
    </dgm:pt>
    <dgm:pt modelId="{6738CB45-5408-4FC7-9781-EC3326C631CF}" type="pres">
      <dgm:prSet presAssocID="{0E9B2B80-2F02-4CCB-B0F3-73556ECC096A}" presName="rootConnector" presStyleLbl="node1" presStyleIdx="3" presStyleCnt="4"/>
      <dgm:spPr/>
    </dgm:pt>
    <dgm:pt modelId="{55A9B55A-F4BC-47E1-9A74-3FE8F389100C}" type="pres">
      <dgm:prSet presAssocID="{0E9B2B80-2F02-4CCB-B0F3-73556ECC096A}" presName="childShape" presStyleCnt="0"/>
      <dgm:spPr/>
    </dgm:pt>
    <dgm:pt modelId="{3BCF5DBA-DC73-4525-81EF-77DBA300467C}" type="pres">
      <dgm:prSet presAssocID="{518DBA95-FF2D-4968-AF34-B719E374E50F}" presName="Name13" presStyleLbl="parChTrans1D2" presStyleIdx="12" presStyleCnt="15"/>
      <dgm:spPr/>
    </dgm:pt>
    <dgm:pt modelId="{48B8DD73-FA9D-4162-93BF-8402B994C325}" type="pres">
      <dgm:prSet presAssocID="{F5722388-28CF-4616-815C-D0EBAEE79A2E}" presName="childText" presStyleLbl="bgAcc1" presStyleIdx="12" presStyleCnt="15">
        <dgm:presLayoutVars>
          <dgm:bulletEnabled val="1"/>
        </dgm:presLayoutVars>
      </dgm:prSet>
      <dgm:spPr/>
    </dgm:pt>
    <dgm:pt modelId="{1A7243CD-8D19-4036-B6AF-F22E3271BD7A}" type="pres">
      <dgm:prSet presAssocID="{3876FF78-5C42-4BE1-91E4-8F8FE38D1400}" presName="Name13" presStyleLbl="parChTrans1D2" presStyleIdx="13" presStyleCnt="15"/>
      <dgm:spPr/>
    </dgm:pt>
    <dgm:pt modelId="{B239750D-4C8A-4625-AD82-FFE4B1EC2985}" type="pres">
      <dgm:prSet presAssocID="{46373186-85E3-47F6-BC18-FADBD14B0CA9}" presName="childText" presStyleLbl="bgAcc1" presStyleIdx="13" presStyleCnt="15">
        <dgm:presLayoutVars>
          <dgm:bulletEnabled val="1"/>
        </dgm:presLayoutVars>
      </dgm:prSet>
      <dgm:spPr/>
    </dgm:pt>
    <dgm:pt modelId="{16252697-0056-4599-B9F7-309929D5839D}" type="pres">
      <dgm:prSet presAssocID="{46144A0F-AC6B-48D2-B878-746FA5217A86}" presName="Name13" presStyleLbl="parChTrans1D2" presStyleIdx="14" presStyleCnt="15"/>
      <dgm:spPr/>
    </dgm:pt>
    <dgm:pt modelId="{AAF72E70-D853-4B05-8780-79DCEFA42C6C}" type="pres">
      <dgm:prSet presAssocID="{E306CB5C-0CB8-4A5D-A1C8-2210937949EC}" presName="childText" presStyleLbl="bgAcc1" presStyleIdx="14" presStyleCnt="15">
        <dgm:presLayoutVars>
          <dgm:bulletEnabled val="1"/>
        </dgm:presLayoutVars>
      </dgm:prSet>
      <dgm:spPr/>
    </dgm:pt>
  </dgm:ptLst>
  <dgm:cxnLst>
    <dgm:cxn modelId="{5C48D300-8842-4967-AC4B-B4755C0B4C23}" srcId="{E9B6CCFD-0786-440C-AFB0-71174440A8FC}" destId="{EE2CE108-88EB-4BD6-8D39-182BBF3B8EBD}" srcOrd="2" destOrd="0" parTransId="{65BFEB76-0431-4E4A-8ED4-CC941CBD3017}" sibTransId="{08F8C239-6BB1-4BD3-8F52-587247F80436}"/>
    <dgm:cxn modelId="{F4C0A702-7BEF-4BC4-8050-2F21CF787D86}" type="presOf" srcId="{E9B6CCFD-0786-440C-AFB0-71174440A8FC}" destId="{80A64C21-C026-4947-ACB1-76EC4B90A8BB}" srcOrd="0" destOrd="0" presId="urn:microsoft.com/office/officeart/2005/8/layout/hierarchy3"/>
    <dgm:cxn modelId="{74580E03-6BAE-4E31-846F-21B77585DC35}" srcId="{DDC8BEF0-245D-4A35-935B-CDA2BDFEBDB1}" destId="{16604EE9-7DAB-4089-B6A1-645DA6A614A2}" srcOrd="3" destOrd="0" parTransId="{6B42CB90-8207-4A87-9393-0CFDD308754D}" sibTransId="{E8C820F4-CF56-484A-BEA7-E8390AD553B7}"/>
    <dgm:cxn modelId="{5AEFE303-5DD7-4569-B9DB-29AEBB654BC5}" type="presOf" srcId="{0E9B2B80-2F02-4CCB-B0F3-73556ECC096A}" destId="{6738CB45-5408-4FC7-9781-EC3326C631CF}" srcOrd="1" destOrd="0" presId="urn:microsoft.com/office/officeart/2005/8/layout/hierarchy3"/>
    <dgm:cxn modelId="{6ED35E1C-E5EC-4581-9650-7DEEB47164E3}" type="presOf" srcId="{9AAC5040-C368-4641-88CA-CC0DD32AA61C}" destId="{6D22CF85-3C47-4ABD-800C-9D4B3E8EAB32}" srcOrd="0" destOrd="0" presId="urn:microsoft.com/office/officeart/2005/8/layout/hierarchy3"/>
    <dgm:cxn modelId="{FD61501F-1D04-4FB3-87A1-E7D8CFBD3B1F}" type="presOf" srcId="{DDC8BEF0-245D-4A35-935B-CDA2BDFEBDB1}" destId="{C1E03981-7FD1-4B95-B158-5682E530723A}" srcOrd="1" destOrd="0" presId="urn:microsoft.com/office/officeart/2005/8/layout/hierarchy3"/>
    <dgm:cxn modelId="{1B674B24-A642-4E56-AC1F-0FFFEE915581}" type="presOf" srcId="{46144A0F-AC6B-48D2-B878-746FA5217A86}" destId="{16252697-0056-4599-B9F7-309929D5839D}" srcOrd="0" destOrd="0" presId="urn:microsoft.com/office/officeart/2005/8/layout/hierarchy3"/>
    <dgm:cxn modelId="{92370225-E39E-4B0D-A961-8CAF2DAE474C}" type="presOf" srcId="{B080BE28-8AD1-4E63-802A-9C027080F4AE}" destId="{D7EA4E97-8D95-4EC8-8A0F-1B0CBEEFCBC6}" srcOrd="0" destOrd="0" presId="urn:microsoft.com/office/officeart/2005/8/layout/hierarchy3"/>
    <dgm:cxn modelId="{9F9E3429-C60F-4837-854B-DC404E230354}" srcId="{0E9B2B80-2F02-4CCB-B0F3-73556ECC096A}" destId="{F5722388-28CF-4616-815C-D0EBAEE79A2E}" srcOrd="0" destOrd="0" parTransId="{518DBA95-FF2D-4968-AF34-B719E374E50F}" sibTransId="{ACEC195B-4A71-4252-8D84-FCF49FFEAF1D}"/>
    <dgm:cxn modelId="{7FDFF62B-037D-409D-90FA-29C12556A13C}" type="presOf" srcId="{E306CB5C-0CB8-4A5D-A1C8-2210937949EC}" destId="{AAF72E70-D853-4B05-8780-79DCEFA42C6C}" srcOrd="0" destOrd="0" presId="urn:microsoft.com/office/officeart/2005/8/layout/hierarchy3"/>
    <dgm:cxn modelId="{9324042F-3D79-4B29-8336-BCC469271656}" type="presOf" srcId="{46373186-85E3-47F6-BC18-FADBD14B0CA9}" destId="{B239750D-4C8A-4625-AD82-FFE4B1EC2985}" srcOrd="0" destOrd="0" presId="urn:microsoft.com/office/officeart/2005/8/layout/hierarchy3"/>
    <dgm:cxn modelId="{1151FE30-EF07-48D2-A330-44A200F6D0D2}" srcId="{D47C1840-83E0-40A1-A137-20CCC41386FE}" destId="{8DB2DCB9-BAFD-4C59-9CA2-221869B7C8DB}" srcOrd="3" destOrd="0" parTransId="{69881670-2FC0-4D7D-9241-AC860122061D}" sibTransId="{CEAC311C-E859-4CAF-85CB-0EA0290E6798}"/>
    <dgm:cxn modelId="{9C764831-4AC7-4603-84BE-2EE9A88B52BE}" type="presOf" srcId="{6B42CB90-8207-4A87-9393-0CFDD308754D}" destId="{69261FF7-42A6-465B-9573-874BFE8C016D}" srcOrd="0" destOrd="0" presId="urn:microsoft.com/office/officeart/2005/8/layout/hierarchy3"/>
    <dgm:cxn modelId="{8C873F32-DC18-4DEB-AC7C-7E219C30F014}" type="presOf" srcId="{191A5BFC-961A-42E7-9680-841E0B94201E}" destId="{5997AC6A-0FBE-4ACC-955D-57F2CDCAE93F}" srcOrd="0" destOrd="0" presId="urn:microsoft.com/office/officeart/2005/8/layout/hierarchy3"/>
    <dgm:cxn modelId="{DE6F6432-A310-4FD6-8CF2-258956270C3C}" type="presOf" srcId="{845579D9-D44C-47E6-9893-A3DEBABB452A}" destId="{BF18B9FC-C245-4987-95A6-A58F95FC7487}" srcOrd="0" destOrd="0" presId="urn:microsoft.com/office/officeart/2005/8/layout/hierarchy3"/>
    <dgm:cxn modelId="{C828CC34-AD68-4DB3-BC8B-66927B1288E6}" type="presOf" srcId="{61EB0147-C113-4524-BE31-3EF147E3F88C}" destId="{72EB415B-2A17-4811-B337-93FF07EF9C5B}" srcOrd="0" destOrd="0" presId="urn:microsoft.com/office/officeart/2005/8/layout/hierarchy3"/>
    <dgm:cxn modelId="{05E93C3C-B658-4C3B-9F20-C7B0CEFB0ADB}" type="presOf" srcId="{69881670-2FC0-4D7D-9241-AC860122061D}" destId="{1C39C54A-5E54-4873-BDD0-A085A2C42C6D}" srcOrd="0" destOrd="0" presId="urn:microsoft.com/office/officeart/2005/8/layout/hierarchy3"/>
    <dgm:cxn modelId="{F600363E-11D0-4E9F-9378-B1B49C5B5B3C}" srcId="{DDC8BEF0-245D-4A35-935B-CDA2BDFEBDB1}" destId="{61EB0147-C113-4524-BE31-3EF147E3F88C}" srcOrd="1" destOrd="0" parTransId="{191A5BFC-961A-42E7-9680-841E0B94201E}" sibTransId="{7BD35703-BB67-47F5-9591-CA9588DAA231}"/>
    <dgm:cxn modelId="{DE8CB53F-A51E-44D0-95B3-050034FA694D}" type="presOf" srcId="{DDC8BEF0-245D-4A35-935B-CDA2BDFEBDB1}" destId="{737E572F-071B-4655-B527-13405B49D7CB}" srcOrd="0" destOrd="0" presId="urn:microsoft.com/office/officeart/2005/8/layout/hierarchy3"/>
    <dgm:cxn modelId="{008C2940-FACD-4D53-A4F6-C542D25C3C8E}" type="presOf" srcId="{DC6DBD62-51C8-4C76-80CF-4E37E0C9652E}" destId="{958321FC-CF6D-4312-A883-2DE99C83D23A}" srcOrd="0" destOrd="0" presId="urn:microsoft.com/office/officeart/2005/8/layout/hierarchy3"/>
    <dgm:cxn modelId="{49533D40-2903-45A1-992B-33B2B38F2280}" type="presOf" srcId="{E9BB39C4-8224-4B8C-9EFC-5D25B508FDB9}" destId="{9DD9E275-E8F4-49F5-BEA6-ABD1F8F83AB5}" srcOrd="0" destOrd="0" presId="urn:microsoft.com/office/officeart/2005/8/layout/hierarchy3"/>
    <dgm:cxn modelId="{61D4FE40-4A21-4465-BFA4-2E90CB64525A}" type="presOf" srcId="{58A23443-FEDE-498B-B72E-FC27E635B0BF}" destId="{4A4D81C1-131F-4922-8578-75732B6452F8}" srcOrd="0" destOrd="0" presId="urn:microsoft.com/office/officeart/2005/8/layout/hierarchy3"/>
    <dgm:cxn modelId="{A1CA2243-12FE-406C-A1AB-6960142A5662}" srcId="{E9B6CCFD-0786-440C-AFB0-71174440A8FC}" destId="{B6A97828-5A2B-4A7B-86BE-4040470A4268}" srcOrd="3" destOrd="0" parTransId="{C3A2BCDF-02B1-442F-B3A5-AA9389782727}" sibTransId="{E14E2A93-9A3F-46CC-A0BC-B523696485E8}"/>
    <dgm:cxn modelId="{075D0F44-79B8-431A-8E39-06AF3EF80E50}" type="presOf" srcId="{8B77C0A2-3AA3-4E1A-8B19-34970E14ABE0}" destId="{CD44A7D5-0FD8-4789-BBFB-A9B853FE76FA}" srcOrd="0" destOrd="0" presId="urn:microsoft.com/office/officeart/2005/8/layout/hierarchy3"/>
    <dgm:cxn modelId="{53FEB144-AB07-4841-AF10-8B194561FFD8}" srcId="{E9B6CCFD-0786-440C-AFB0-71174440A8FC}" destId="{DC6DBD62-51C8-4C76-80CF-4E37E0C9652E}" srcOrd="0" destOrd="0" parTransId="{9AAC5040-C368-4641-88CA-CC0DD32AA61C}" sibTransId="{836922E6-7EE3-4FDD-A974-FFC3002415A1}"/>
    <dgm:cxn modelId="{3B628752-EEA1-4E2F-8489-A1FD14D093E2}" type="presOf" srcId="{44DEDC58-7918-412A-AAAE-260FFBE4FAD8}" destId="{66152D76-55A2-4A4C-BB6D-1EB83BA23A16}" srcOrd="0" destOrd="0" presId="urn:microsoft.com/office/officeart/2005/8/layout/hierarchy3"/>
    <dgm:cxn modelId="{96A5A353-BEFD-49E7-8BD0-F8B7F8312E4E}" type="presOf" srcId="{8DB2DCB9-BAFD-4C59-9CA2-221869B7C8DB}" destId="{546E5605-9A1C-4D8B-89A2-72C06BCD3945}" srcOrd="0" destOrd="0" presId="urn:microsoft.com/office/officeart/2005/8/layout/hierarchy3"/>
    <dgm:cxn modelId="{F759DE75-65BC-4C0B-A97A-418FB136E63C}" srcId="{D47C1840-83E0-40A1-A137-20CCC41386FE}" destId="{88F00D24-8B61-471E-88BB-845F60B1AB81}" srcOrd="0" destOrd="0" parTransId="{ECC0622B-4795-481A-9448-A2C13628CE2B}" sibTransId="{93D897D4-D0C0-45A2-BE5D-602916B51F60}"/>
    <dgm:cxn modelId="{C4AAD677-C7CC-4BC6-8F4E-B56780C73198}" srcId="{DDC8BEF0-245D-4A35-935B-CDA2BDFEBDB1}" destId="{845579D9-D44C-47E6-9893-A3DEBABB452A}" srcOrd="2" destOrd="0" parTransId="{865B0974-8BE7-46DC-B9ED-ECB4FE535617}" sibTransId="{460F7A0D-057B-4F14-8619-4F32D9E6F928}"/>
    <dgm:cxn modelId="{6561BE58-CFAF-4B94-AC96-AD62BD0FEB3D}" srcId="{D47C1840-83E0-40A1-A137-20CCC41386FE}" destId="{45F58A11-8A25-4B96-87C9-39EEEF836A7D}" srcOrd="1" destOrd="0" parTransId="{AA6F09CF-BC38-4404-AAC4-9F5D89AC4690}" sibTransId="{65A92373-B86E-4B9D-A6A8-8DBD77C308D3}"/>
    <dgm:cxn modelId="{4BFB2D7C-52F8-4596-AB4C-CBC6BF4FD09C}" srcId="{DDC8BEF0-245D-4A35-935B-CDA2BDFEBDB1}" destId="{485D7525-6023-4339-AA95-AAA4AC418C66}" srcOrd="0" destOrd="0" parTransId="{E9BB39C4-8224-4B8C-9EFC-5D25B508FDB9}" sibTransId="{F17CA177-540A-474B-A6D5-A9A29265B81D}"/>
    <dgm:cxn modelId="{B5013481-5592-49AD-8A5F-F97D1D333A8C}" type="presOf" srcId="{16604EE9-7DAB-4089-B6A1-645DA6A614A2}" destId="{5513C678-4C02-4D54-BD2E-396F7D10EB99}" srcOrd="0" destOrd="0" presId="urn:microsoft.com/office/officeart/2005/8/layout/hierarchy3"/>
    <dgm:cxn modelId="{05BCFF89-F9F6-4B49-A422-C3CA82D8AFDD}" type="presOf" srcId="{9EB7CE35-B8E8-4FBE-A86B-AD7BC1898647}" destId="{D3F3A32B-998A-414F-B31B-35560C655933}" srcOrd="0" destOrd="0" presId="urn:microsoft.com/office/officeart/2005/8/layout/hierarchy3"/>
    <dgm:cxn modelId="{9BF4918B-D180-43DD-AF0F-D3A3E4BB0F5C}" srcId="{58A23443-FEDE-498B-B72E-FC27E635B0BF}" destId="{DDC8BEF0-245D-4A35-935B-CDA2BDFEBDB1}" srcOrd="0" destOrd="0" parTransId="{B57431C9-4B64-4CC6-97EC-47199EB63298}" sibTransId="{129ACA98-71CA-47F1-90E8-9A844B40CA50}"/>
    <dgm:cxn modelId="{AD162C9A-1581-4941-A50B-DA7579DFEDD2}" type="presOf" srcId="{EE2CE108-88EB-4BD6-8D39-182BBF3B8EBD}" destId="{059944CE-4421-450E-ABD2-4AC705495922}" srcOrd="0" destOrd="0" presId="urn:microsoft.com/office/officeart/2005/8/layout/hierarchy3"/>
    <dgm:cxn modelId="{A499F0A0-DF24-4610-B942-AE6893171BAC}" type="presOf" srcId="{65BFEB76-0431-4E4A-8ED4-CC941CBD3017}" destId="{8DF06F09-9829-40B4-8A2C-B26814E30F16}" srcOrd="0" destOrd="0" presId="urn:microsoft.com/office/officeart/2005/8/layout/hierarchy3"/>
    <dgm:cxn modelId="{FFA7BCA6-118F-48C2-AB32-2BDF84A38857}" type="presOf" srcId="{D47C1840-83E0-40A1-A137-20CCC41386FE}" destId="{55F97CC2-6B04-4B56-916F-349CCB4E9CE3}" srcOrd="0" destOrd="0" presId="urn:microsoft.com/office/officeart/2005/8/layout/hierarchy3"/>
    <dgm:cxn modelId="{AE92D5A7-7982-4661-9169-FAD292CD84CF}" type="presOf" srcId="{88F00D24-8B61-471E-88BB-845F60B1AB81}" destId="{BFFE3545-CBAD-40F4-A520-89BB06744C60}" srcOrd="0" destOrd="0" presId="urn:microsoft.com/office/officeart/2005/8/layout/hierarchy3"/>
    <dgm:cxn modelId="{BDAEC1AC-1C7F-4568-B524-7EAFD908223D}" type="presOf" srcId="{45F58A11-8A25-4B96-87C9-39EEEF836A7D}" destId="{C988B309-7757-462C-A342-A2979ABAC72E}" srcOrd="0" destOrd="0" presId="urn:microsoft.com/office/officeart/2005/8/layout/hierarchy3"/>
    <dgm:cxn modelId="{B4AD62B5-A58A-421C-99E8-20F7988E4AB4}" type="presOf" srcId="{B6A97828-5A2B-4A7B-86BE-4040470A4268}" destId="{0591B699-6D09-48F9-8012-CAB4D9C54A7A}" srcOrd="0" destOrd="0" presId="urn:microsoft.com/office/officeart/2005/8/layout/hierarchy3"/>
    <dgm:cxn modelId="{8FCC23B9-E46E-4842-98EC-964FE7AB0401}" srcId="{58A23443-FEDE-498B-B72E-FC27E635B0BF}" destId="{0E9B2B80-2F02-4CCB-B0F3-73556ECC096A}" srcOrd="3" destOrd="0" parTransId="{74945502-AC24-4BC2-ACD7-67A2785B46D9}" sibTransId="{FB1C227E-ECDD-4033-977D-A95D640C5A31}"/>
    <dgm:cxn modelId="{9A805BB9-EB49-4D03-A67D-D93F0DEE5CC9}" type="presOf" srcId="{485D7525-6023-4339-AA95-AAA4AC418C66}" destId="{CB3E7E2B-4207-42C1-9E3B-14C5974A4C63}" srcOrd="0" destOrd="0" presId="urn:microsoft.com/office/officeart/2005/8/layout/hierarchy3"/>
    <dgm:cxn modelId="{1E4352BD-C47C-41AD-BA04-57C5E78750F7}" type="presOf" srcId="{ECC0622B-4795-481A-9448-A2C13628CE2B}" destId="{559F34E0-38EC-4DDE-BC7A-A6E4024AB2BD}" srcOrd="0" destOrd="0" presId="urn:microsoft.com/office/officeart/2005/8/layout/hierarchy3"/>
    <dgm:cxn modelId="{8704A1BE-8CD2-4696-B4A6-21E94C172C1B}" type="presOf" srcId="{F5722388-28CF-4616-815C-D0EBAEE79A2E}" destId="{48B8DD73-FA9D-4162-93BF-8402B994C325}" srcOrd="0" destOrd="0" presId="urn:microsoft.com/office/officeart/2005/8/layout/hierarchy3"/>
    <dgm:cxn modelId="{7414D3C9-88EC-449C-AB27-7821AFCA85B7}" type="presOf" srcId="{D47C1840-83E0-40A1-A137-20CCC41386FE}" destId="{3A7B1816-7AF0-4C92-8C18-3898E8358870}" srcOrd="1" destOrd="0" presId="urn:microsoft.com/office/officeart/2005/8/layout/hierarchy3"/>
    <dgm:cxn modelId="{144949CC-1858-45C1-832E-500D30ACA3B7}" srcId="{D47C1840-83E0-40A1-A137-20CCC41386FE}" destId="{9EB7CE35-B8E8-4FBE-A86B-AD7BC1898647}" srcOrd="2" destOrd="0" parTransId="{8B77C0A2-3AA3-4E1A-8B19-34970E14ABE0}" sibTransId="{11052D86-0731-4040-9779-DA0AAA88439D}"/>
    <dgm:cxn modelId="{B792E2D2-121F-4EEF-B136-D456D39495D6}" srcId="{0E9B2B80-2F02-4CCB-B0F3-73556ECC096A}" destId="{46373186-85E3-47F6-BC18-FADBD14B0CA9}" srcOrd="1" destOrd="0" parTransId="{3876FF78-5C42-4BE1-91E4-8F8FE38D1400}" sibTransId="{D6870956-BA05-45ED-8E69-28478E782231}"/>
    <dgm:cxn modelId="{FC4575E0-8CE3-43E5-9172-DED74A165268}" type="presOf" srcId="{3876FF78-5C42-4BE1-91E4-8F8FE38D1400}" destId="{1A7243CD-8D19-4036-B6AF-F22E3271BD7A}" srcOrd="0" destOrd="0" presId="urn:microsoft.com/office/officeart/2005/8/layout/hierarchy3"/>
    <dgm:cxn modelId="{94F6E1E1-E766-496F-AAC0-33212F9BC07D}" srcId="{E9B6CCFD-0786-440C-AFB0-71174440A8FC}" destId="{44DEDC58-7918-412A-AAAE-260FFBE4FAD8}" srcOrd="1" destOrd="0" parTransId="{B080BE28-8AD1-4E63-802A-9C027080F4AE}" sibTransId="{0CED99C3-2F1E-43D2-A9F9-CB67AAD26FF4}"/>
    <dgm:cxn modelId="{9640C8E2-B841-4295-A498-FEF9862FEF06}" srcId="{58A23443-FEDE-498B-B72E-FC27E635B0BF}" destId="{E9B6CCFD-0786-440C-AFB0-71174440A8FC}" srcOrd="1" destOrd="0" parTransId="{F402DF7C-E874-4B02-8093-A1D8F3DCC3D4}" sibTransId="{CF7FF961-5F80-4C97-80F1-7A0083852049}"/>
    <dgm:cxn modelId="{919F78E7-AB97-471A-9879-0C09CE002C73}" type="presOf" srcId="{C3A2BCDF-02B1-442F-B3A5-AA9389782727}" destId="{32A0C0EA-B3AC-4302-A9FD-8DF92263E16A}" srcOrd="0" destOrd="0" presId="urn:microsoft.com/office/officeart/2005/8/layout/hierarchy3"/>
    <dgm:cxn modelId="{425DC9F1-EDB6-4622-9D6E-8D507F761127}" type="presOf" srcId="{518DBA95-FF2D-4968-AF34-B719E374E50F}" destId="{3BCF5DBA-DC73-4525-81EF-77DBA300467C}" srcOrd="0" destOrd="0" presId="urn:microsoft.com/office/officeart/2005/8/layout/hierarchy3"/>
    <dgm:cxn modelId="{4F3B3EF2-AE2A-475C-906C-63832DDA78CE}" type="presOf" srcId="{865B0974-8BE7-46DC-B9ED-ECB4FE535617}" destId="{7B5053B7-7C1E-4C70-AE67-DA801F68457D}" srcOrd="0" destOrd="0" presId="urn:microsoft.com/office/officeart/2005/8/layout/hierarchy3"/>
    <dgm:cxn modelId="{631FC5F5-D487-4FED-A77D-584C71767A79}" srcId="{58A23443-FEDE-498B-B72E-FC27E635B0BF}" destId="{D47C1840-83E0-40A1-A137-20CCC41386FE}" srcOrd="2" destOrd="0" parTransId="{36FC920E-1D03-4F66-AC7B-8E4D8E6A10F1}" sibTransId="{CEF10342-2CDC-40C2-A689-A979D679B54E}"/>
    <dgm:cxn modelId="{2B0576F6-550C-4A38-8661-A579B7653B54}" srcId="{0E9B2B80-2F02-4CCB-B0F3-73556ECC096A}" destId="{E306CB5C-0CB8-4A5D-A1C8-2210937949EC}" srcOrd="2" destOrd="0" parTransId="{46144A0F-AC6B-48D2-B878-746FA5217A86}" sibTransId="{18C27514-EB1A-4F03-9269-C16D024EB08A}"/>
    <dgm:cxn modelId="{76178DF6-98DE-4723-8CB9-D3E7F71E5C35}" type="presOf" srcId="{E9B6CCFD-0786-440C-AFB0-71174440A8FC}" destId="{1161DFBA-69E3-4A9D-B3A8-4496835EF445}" srcOrd="1" destOrd="0" presId="urn:microsoft.com/office/officeart/2005/8/layout/hierarchy3"/>
    <dgm:cxn modelId="{FBDC52F8-59CB-4CB1-AACE-AA4B51F3B796}" type="presOf" srcId="{0E9B2B80-2F02-4CCB-B0F3-73556ECC096A}" destId="{ADFBD00E-7ECE-4A82-8CC7-968F28EF874A}" srcOrd="0" destOrd="0" presId="urn:microsoft.com/office/officeart/2005/8/layout/hierarchy3"/>
    <dgm:cxn modelId="{0C41FCFB-07C0-4BD2-A6DE-DC6F96917125}" type="presOf" srcId="{AA6F09CF-BC38-4404-AAC4-9F5D89AC4690}" destId="{17331A80-52EC-4D44-949A-C4CCDD7B7B81}" srcOrd="0" destOrd="0" presId="urn:microsoft.com/office/officeart/2005/8/layout/hierarchy3"/>
    <dgm:cxn modelId="{8878A3F3-C881-40AB-AA8B-165C72DE5786}" type="presParOf" srcId="{4A4D81C1-131F-4922-8578-75732B6452F8}" destId="{759DB5E9-A701-4058-88DF-4F127A6E9B97}" srcOrd="0" destOrd="0" presId="urn:microsoft.com/office/officeart/2005/8/layout/hierarchy3"/>
    <dgm:cxn modelId="{4BFB1B3E-24EE-4B9C-99AA-8EB499E44F5B}" type="presParOf" srcId="{759DB5E9-A701-4058-88DF-4F127A6E9B97}" destId="{D1D760E1-D081-45A4-8442-E3091633AE02}" srcOrd="0" destOrd="0" presId="urn:microsoft.com/office/officeart/2005/8/layout/hierarchy3"/>
    <dgm:cxn modelId="{6748D3FA-8047-48B4-8562-850EEF73AB06}" type="presParOf" srcId="{D1D760E1-D081-45A4-8442-E3091633AE02}" destId="{737E572F-071B-4655-B527-13405B49D7CB}" srcOrd="0" destOrd="0" presId="urn:microsoft.com/office/officeart/2005/8/layout/hierarchy3"/>
    <dgm:cxn modelId="{7E439897-F695-4580-987A-6663ED49A06A}" type="presParOf" srcId="{D1D760E1-D081-45A4-8442-E3091633AE02}" destId="{C1E03981-7FD1-4B95-B158-5682E530723A}" srcOrd="1" destOrd="0" presId="urn:microsoft.com/office/officeart/2005/8/layout/hierarchy3"/>
    <dgm:cxn modelId="{43B2286A-9945-4389-8289-0ACD1EC6830E}" type="presParOf" srcId="{759DB5E9-A701-4058-88DF-4F127A6E9B97}" destId="{6E495F05-9DAB-491C-B90B-52FC2C8DEC58}" srcOrd="1" destOrd="0" presId="urn:microsoft.com/office/officeart/2005/8/layout/hierarchy3"/>
    <dgm:cxn modelId="{A685F04F-D8A5-46A3-B0CE-C2F8D24867BA}" type="presParOf" srcId="{6E495F05-9DAB-491C-B90B-52FC2C8DEC58}" destId="{9DD9E275-E8F4-49F5-BEA6-ABD1F8F83AB5}" srcOrd="0" destOrd="0" presId="urn:microsoft.com/office/officeart/2005/8/layout/hierarchy3"/>
    <dgm:cxn modelId="{19AE8ECE-B1E3-4D01-8834-77A9C26B73A2}" type="presParOf" srcId="{6E495F05-9DAB-491C-B90B-52FC2C8DEC58}" destId="{CB3E7E2B-4207-42C1-9E3B-14C5974A4C63}" srcOrd="1" destOrd="0" presId="urn:microsoft.com/office/officeart/2005/8/layout/hierarchy3"/>
    <dgm:cxn modelId="{3E6E7B93-C06F-4A52-8DC8-0C96DAB531A6}" type="presParOf" srcId="{6E495F05-9DAB-491C-B90B-52FC2C8DEC58}" destId="{5997AC6A-0FBE-4ACC-955D-57F2CDCAE93F}" srcOrd="2" destOrd="0" presId="urn:microsoft.com/office/officeart/2005/8/layout/hierarchy3"/>
    <dgm:cxn modelId="{653F6AEF-3A00-42B1-B2E3-F930CDE37303}" type="presParOf" srcId="{6E495F05-9DAB-491C-B90B-52FC2C8DEC58}" destId="{72EB415B-2A17-4811-B337-93FF07EF9C5B}" srcOrd="3" destOrd="0" presId="urn:microsoft.com/office/officeart/2005/8/layout/hierarchy3"/>
    <dgm:cxn modelId="{8960F64F-A740-4707-8E96-A3B5EC964057}" type="presParOf" srcId="{6E495F05-9DAB-491C-B90B-52FC2C8DEC58}" destId="{7B5053B7-7C1E-4C70-AE67-DA801F68457D}" srcOrd="4" destOrd="0" presId="urn:microsoft.com/office/officeart/2005/8/layout/hierarchy3"/>
    <dgm:cxn modelId="{0EC57CD4-E2BC-4F29-A0E7-6667A6470FE6}" type="presParOf" srcId="{6E495F05-9DAB-491C-B90B-52FC2C8DEC58}" destId="{BF18B9FC-C245-4987-95A6-A58F95FC7487}" srcOrd="5" destOrd="0" presId="urn:microsoft.com/office/officeart/2005/8/layout/hierarchy3"/>
    <dgm:cxn modelId="{5D072940-0547-4989-B4F9-469B442A9881}" type="presParOf" srcId="{6E495F05-9DAB-491C-B90B-52FC2C8DEC58}" destId="{69261FF7-42A6-465B-9573-874BFE8C016D}" srcOrd="6" destOrd="0" presId="urn:microsoft.com/office/officeart/2005/8/layout/hierarchy3"/>
    <dgm:cxn modelId="{1DF291A4-E12A-4808-A929-7CC09E5E9210}" type="presParOf" srcId="{6E495F05-9DAB-491C-B90B-52FC2C8DEC58}" destId="{5513C678-4C02-4D54-BD2E-396F7D10EB99}" srcOrd="7" destOrd="0" presId="urn:microsoft.com/office/officeart/2005/8/layout/hierarchy3"/>
    <dgm:cxn modelId="{67D3F4B3-B832-4EE7-A0F9-FABBF68A4274}" type="presParOf" srcId="{4A4D81C1-131F-4922-8578-75732B6452F8}" destId="{487BB602-276F-43B8-8671-29832C139ED5}" srcOrd="1" destOrd="0" presId="urn:microsoft.com/office/officeart/2005/8/layout/hierarchy3"/>
    <dgm:cxn modelId="{BD5ED067-B8C6-49AE-A30A-5E1CE004C106}" type="presParOf" srcId="{487BB602-276F-43B8-8671-29832C139ED5}" destId="{2FD982BB-FB81-4E16-A7F0-592AC39D7631}" srcOrd="0" destOrd="0" presId="urn:microsoft.com/office/officeart/2005/8/layout/hierarchy3"/>
    <dgm:cxn modelId="{11BB6EE2-6233-4675-9C1D-50FBA7CF2BB7}" type="presParOf" srcId="{2FD982BB-FB81-4E16-A7F0-592AC39D7631}" destId="{80A64C21-C026-4947-ACB1-76EC4B90A8BB}" srcOrd="0" destOrd="0" presId="urn:microsoft.com/office/officeart/2005/8/layout/hierarchy3"/>
    <dgm:cxn modelId="{9D2E9F0E-8924-448F-AE67-ECA77F5C0123}" type="presParOf" srcId="{2FD982BB-FB81-4E16-A7F0-592AC39D7631}" destId="{1161DFBA-69E3-4A9D-B3A8-4496835EF445}" srcOrd="1" destOrd="0" presId="urn:microsoft.com/office/officeart/2005/8/layout/hierarchy3"/>
    <dgm:cxn modelId="{F2C273EB-E067-4C59-8921-A654F6D832CC}" type="presParOf" srcId="{487BB602-276F-43B8-8671-29832C139ED5}" destId="{AF7F07F3-AAA5-4E44-9897-25519520CCBD}" srcOrd="1" destOrd="0" presId="urn:microsoft.com/office/officeart/2005/8/layout/hierarchy3"/>
    <dgm:cxn modelId="{4265DFE5-B774-49C3-BDD7-44D4A66F4A57}" type="presParOf" srcId="{AF7F07F3-AAA5-4E44-9897-25519520CCBD}" destId="{6D22CF85-3C47-4ABD-800C-9D4B3E8EAB32}" srcOrd="0" destOrd="0" presId="urn:microsoft.com/office/officeart/2005/8/layout/hierarchy3"/>
    <dgm:cxn modelId="{CA115949-C881-4DF9-9F93-8720492B8BB7}" type="presParOf" srcId="{AF7F07F3-AAA5-4E44-9897-25519520CCBD}" destId="{958321FC-CF6D-4312-A883-2DE99C83D23A}" srcOrd="1" destOrd="0" presId="urn:microsoft.com/office/officeart/2005/8/layout/hierarchy3"/>
    <dgm:cxn modelId="{069B1A73-31DB-44DF-A560-3A3BF7744742}" type="presParOf" srcId="{AF7F07F3-AAA5-4E44-9897-25519520CCBD}" destId="{D7EA4E97-8D95-4EC8-8A0F-1B0CBEEFCBC6}" srcOrd="2" destOrd="0" presId="urn:microsoft.com/office/officeart/2005/8/layout/hierarchy3"/>
    <dgm:cxn modelId="{6696FB60-9B32-40E2-B31D-D19530E51AC9}" type="presParOf" srcId="{AF7F07F3-AAA5-4E44-9897-25519520CCBD}" destId="{66152D76-55A2-4A4C-BB6D-1EB83BA23A16}" srcOrd="3" destOrd="0" presId="urn:microsoft.com/office/officeart/2005/8/layout/hierarchy3"/>
    <dgm:cxn modelId="{CBA907C8-D8FB-4274-979A-C27FED6682ED}" type="presParOf" srcId="{AF7F07F3-AAA5-4E44-9897-25519520CCBD}" destId="{8DF06F09-9829-40B4-8A2C-B26814E30F16}" srcOrd="4" destOrd="0" presId="urn:microsoft.com/office/officeart/2005/8/layout/hierarchy3"/>
    <dgm:cxn modelId="{4CA845CD-911A-434F-83D8-B5DFE3A5D27B}" type="presParOf" srcId="{AF7F07F3-AAA5-4E44-9897-25519520CCBD}" destId="{059944CE-4421-450E-ABD2-4AC705495922}" srcOrd="5" destOrd="0" presId="urn:microsoft.com/office/officeart/2005/8/layout/hierarchy3"/>
    <dgm:cxn modelId="{9527A7C1-B027-4449-BF13-9727478A2ADE}" type="presParOf" srcId="{AF7F07F3-AAA5-4E44-9897-25519520CCBD}" destId="{32A0C0EA-B3AC-4302-A9FD-8DF92263E16A}" srcOrd="6" destOrd="0" presId="urn:microsoft.com/office/officeart/2005/8/layout/hierarchy3"/>
    <dgm:cxn modelId="{DC56133E-B852-46E0-A504-1BF28909B686}" type="presParOf" srcId="{AF7F07F3-AAA5-4E44-9897-25519520CCBD}" destId="{0591B699-6D09-48F9-8012-CAB4D9C54A7A}" srcOrd="7" destOrd="0" presId="urn:microsoft.com/office/officeart/2005/8/layout/hierarchy3"/>
    <dgm:cxn modelId="{1BF073EE-4FAA-4909-9828-2FD2B6E3C632}" type="presParOf" srcId="{4A4D81C1-131F-4922-8578-75732B6452F8}" destId="{16BF507D-8460-4F46-8C6F-52A5448DF816}" srcOrd="2" destOrd="0" presId="urn:microsoft.com/office/officeart/2005/8/layout/hierarchy3"/>
    <dgm:cxn modelId="{BF99840D-A541-4C14-893F-8A66B9055DA5}" type="presParOf" srcId="{16BF507D-8460-4F46-8C6F-52A5448DF816}" destId="{E72DD43C-D857-4FEE-B3C9-0D8587755EB7}" srcOrd="0" destOrd="0" presId="urn:microsoft.com/office/officeart/2005/8/layout/hierarchy3"/>
    <dgm:cxn modelId="{8B359527-AD04-46F8-AE20-AEE9294A8773}" type="presParOf" srcId="{E72DD43C-D857-4FEE-B3C9-0D8587755EB7}" destId="{55F97CC2-6B04-4B56-916F-349CCB4E9CE3}" srcOrd="0" destOrd="0" presId="urn:microsoft.com/office/officeart/2005/8/layout/hierarchy3"/>
    <dgm:cxn modelId="{694BE696-5130-4EA4-932D-B8A8E80789C0}" type="presParOf" srcId="{E72DD43C-D857-4FEE-B3C9-0D8587755EB7}" destId="{3A7B1816-7AF0-4C92-8C18-3898E8358870}" srcOrd="1" destOrd="0" presId="urn:microsoft.com/office/officeart/2005/8/layout/hierarchy3"/>
    <dgm:cxn modelId="{AE261DA2-A5C0-4757-8D10-0F1498F6F139}" type="presParOf" srcId="{16BF507D-8460-4F46-8C6F-52A5448DF816}" destId="{42787291-DFCF-4F2C-A983-11A7B82E7FDB}" srcOrd="1" destOrd="0" presId="urn:microsoft.com/office/officeart/2005/8/layout/hierarchy3"/>
    <dgm:cxn modelId="{D045C91D-7627-49CE-9EC3-2B209D736A58}" type="presParOf" srcId="{42787291-DFCF-4F2C-A983-11A7B82E7FDB}" destId="{559F34E0-38EC-4DDE-BC7A-A6E4024AB2BD}" srcOrd="0" destOrd="0" presId="urn:microsoft.com/office/officeart/2005/8/layout/hierarchy3"/>
    <dgm:cxn modelId="{8629F18B-6D4A-4972-9350-BADB9B3FEFE9}" type="presParOf" srcId="{42787291-DFCF-4F2C-A983-11A7B82E7FDB}" destId="{BFFE3545-CBAD-40F4-A520-89BB06744C60}" srcOrd="1" destOrd="0" presId="urn:microsoft.com/office/officeart/2005/8/layout/hierarchy3"/>
    <dgm:cxn modelId="{CC6EF948-9D65-46A5-BEA5-21C38938BF2E}" type="presParOf" srcId="{42787291-DFCF-4F2C-A983-11A7B82E7FDB}" destId="{17331A80-52EC-4D44-949A-C4CCDD7B7B81}" srcOrd="2" destOrd="0" presId="urn:microsoft.com/office/officeart/2005/8/layout/hierarchy3"/>
    <dgm:cxn modelId="{2D48FC1D-3FF0-4BA0-8E6D-CC814D63439F}" type="presParOf" srcId="{42787291-DFCF-4F2C-A983-11A7B82E7FDB}" destId="{C988B309-7757-462C-A342-A2979ABAC72E}" srcOrd="3" destOrd="0" presId="urn:microsoft.com/office/officeart/2005/8/layout/hierarchy3"/>
    <dgm:cxn modelId="{3EDCF106-6EC3-4A98-90C2-DAAFFA6F3769}" type="presParOf" srcId="{42787291-DFCF-4F2C-A983-11A7B82E7FDB}" destId="{CD44A7D5-0FD8-4789-BBFB-A9B853FE76FA}" srcOrd="4" destOrd="0" presId="urn:microsoft.com/office/officeart/2005/8/layout/hierarchy3"/>
    <dgm:cxn modelId="{990E231D-8B0B-4EB2-9267-08316AC53E5B}" type="presParOf" srcId="{42787291-DFCF-4F2C-A983-11A7B82E7FDB}" destId="{D3F3A32B-998A-414F-B31B-35560C655933}" srcOrd="5" destOrd="0" presId="urn:microsoft.com/office/officeart/2005/8/layout/hierarchy3"/>
    <dgm:cxn modelId="{C70BE5E1-19B1-4A07-80A0-3167F8D19DD1}" type="presParOf" srcId="{42787291-DFCF-4F2C-A983-11A7B82E7FDB}" destId="{1C39C54A-5E54-4873-BDD0-A085A2C42C6D}" srcOrd="6" destOrd="0" presId="urn:microsoft.com/office/officeart/2005/8/layout/hierarchy3"/>
    <dgm:cxn modelId="{68938BEA-2247-4BFF-A35E-688079CDE2CF}" type="presParOf" srcId="{42787291-DFCF-4F2C-A983-11A7B82E7FDB}" destId="{546E5605-9A1C-4D8B-89A2-72C06BCD3945}" srcOrd="7" destOrd="0" presId="urn:microsoft.com/office/officeart/2005/8/layout/hierarchy3"/>
    <dgm:cxn modelId="{30A633F9-97A6-454B-972A-AA847EBB3B43}" type="presParOf" srcId="{4A4D81C1-131F-4922-8578-75732B6452F8}" destId="{26BD7AC8-7121-4E27-97A9-5B2A550AE9DE}" srcOrd="3" destOrd="0" presId="urn:microsoft.com/office/officeart/2005/8/layout/hierarchy3"/>
    <dgm:cxn modelId="{63EDF0EE-1F25-4AA3-B705-D4BDBFC4298B}" type="presParOf" srcId="{26BD7AC8-7121-4E27-97A9-5B2A550AE9DE}" destId="{20D1EAEC-3598-4BEF-81FA-9B16D711CB95}" srcOrd="0" destOrd="0" presId="urn:microsoft.com/office/officeart/2005/8/layout/hierarchy3"/>
    <dgm:cxn modelId="{E9F964E5-B602-448C-8454-45106B43DDE5}" type="presParOf" srcId="{20D1EAEC-3598-4BEF-81FA-9B16D711CB95}" destId="{ADFBD00E-7ECE-4A82-8CC7-968F28EF874A}" srcOrd="0" destOrd="0" presId="urn:microsoft.com/office/officeart/2005/8/layout/hierarchy3"/>
    <dgm:cxn modelId="{1E5C6664-BE78-41CE-8965-2AB3C7D8A0E6}" type="presParOf" srcId="{20D1EAEC-3598-4BEF-81FA-9B16D711CB95}" destId="{6738CB45-5408-4FC7-9781-EC3326C631CF}" srcOrd="1" destOrd="0" presId="urn:microsoft.com/office/officeart/2005/8/layout/hierarchy3"/>
    <dgm:cxn modelId="{2FF7A49A-451A-4792-AD0E-AC73889BE0E8}" type="presParOf" srcId="{26BD7AC8-7121-4E27-97A9-5B2A550AE9DE}" destId="{55A9B55A-F4BC-47E1-9A74-3FE8F389100C}" srcOrd="1" destOrd="0" presId="urn:microsoft.com/office/officeart/2005/8/layout/hierarchy3"/>
    <dgm:cxn modelId="{A620A01C-39C0-4C43-BE8D-19BEFEDB3276}" type="presParOf" srcId="{55A9B55A-F4BC-47E1-9A74-3FE8F389100C}" destId="{3BCF5DBA-DC73-4525-81EF-77DBA300467C}" srcOrd="0" destOrd="0" presId="urn:microsoft.com/office/officeart/2005/8/layout/hierarchy3"/>
    <dgm:cxn modelId="{D76EAD19-AFE6-45F7-9FCA-092B039D605A}" type="presParOf" srcId="{55A9B55A-F4BC-47E1-9A74-3FE8F389100C}" destId="{48B8DD73-FA9D-4162-93BF-8402B994C325}" srcOrd="1" destOrd="0" presId="urn:microsoft.com/office/officeart/2005/8/layout/hierarchy3"/>
    <dgm:cxn modelId="{01319997-9CE9-4909-95AA-5581E34D001D}" type="presParOf" srcId="{55A9B55A-F4BC-47E1-9A74-3FE8F389100C}" destId="{1A7243CD-8D19-4036-B6AF-F22E3271BD7A}" srcOrd="2" destOrd="0" presId="urn:microsoft.com/office/officeart/2005/8/layout/hierarchy3"/>
    <dgm:cxn modelId="{1F6F9E2D-0DF4-4F46-92A9-F37C8A13B392}" type="presParOf" srcId="{55A9B55A-F4BC-47E1-9A74-3FE8F389100C}" destId="{B239750D-4C8A-4625-AD82-FFE4B1EC2985}" srcOrd="3" destOrd="0" presId="urn:microsoft.com/office/officeart/2005/8/layout/hierarchy3"/>
    <dgm:cxn modelId="{FB04F09F-88F2-4D42-934B-7B117B36359F}" type="presParOf" srcId="{55A9B55A-F4BC-47E1-9A74-3FE8F389100C}" destId="{16252697-0056-4599-B9F7-309929D5839D}" srcOrd="4" destOrd="0" presId="urn:microsoft.com/office/officeart/2005/8/layout/hierarchy3"/>
    <dgm:cxn modelId="{D0525389-B706-41B6-A5BB-9F1230C93150}" type="presParOf" srcId="{55A9B55A-F4BC-47E1-9A74-3FE8F389100C}" destId="{AAF72E70-D853-4B05-8780-79DCEFA42C6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D9D89-7583-4DC4-9D34-B86736A608EF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4E0DDBD-5141-4B2E-A591-D763A2631369}">
      <dgm:prSet phldrT="[Text]"/>
      <dgm:spPr/>
      <dgm:t>
        <a:bodyPr/>
        <a:lstStyle/>
        <a:p>
          <a:r>
            <a:rPr lang="th-TH" sz="1800" dirty="0">
              <a:latin typeface="JasmineUPC" panose="02020603050405020304" pitchFamily="18" charset="-34"/>
              <a:cs typeface="JasmineUPC" panose="02020603050405020304" pitchFamily="18" charset="-34"/>
            </a:rPr>
            <a:t>แม่หงุดหงิด</a:t>
          </a:r>
          <a:endParaRPr lang="en-US" dirty="0"/>
        </a:p>
      </dgm:t>
    </dgm:pt>
    <dgm:pt modelId="{9F6AC2CE-0D7C-4DC1-95AA-879E36A8E621}" type="parTrans" cxnId="{5B531A1E-D2AF-46B5-BA73-AFCC209A0706}">
      <dgm:prSet/>
      <dgm:spPr/>
      <dgm:t>
        <a:bodyPr/>
        <a:lstStyle/>
        <a:p>
          <a:endParaRPr lang="en-US"/>
        </a:p>
      </dgm:t>
    </dgm:pt>
    <dgm:pt modelId="{4EE81D0A-EDC4-4BCB-BB64-AF0EB71A1CF2}" type="sibTrans" cxnId="{5B531A1E-D2AF-46B5-BA73-AFCC209A0706}">
      <dgm:prSet/>
      <dgm:spPr/>
      <dgm:t>
        <a:bodyPr/>
        <a:lstStyle/>
        <a:p>
          <a:endParaRPr lang="en-US"/>
        </a:p>
      </dgm:t>
    </dgm:pt>
    <dgm:pt modelId="{6D8F0905-EE4D-459A-A86D-6F4526FB4996}">
      <dgm:prSet phldrT="[Text]" custT="1"/>
      <dgm:spPr/>
      <dgm:t>
        <a:bodyPr/>
        <a:lstStyle/>
        <a:p>
          <a:r>
            <a:rPr lang="en-US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adrenaline</a:t>
          </a:r>
          <a:endParaRPr lang="en-US" sz="6600" b="1" dirty="0"/>
        </a:p>
      </dgm:t>
    </dgm:pt>
    <dgm:pt modelId="{AB10F48D-BC03-4622-9152-A7D336110043}" type="parTrans" cxnId="{47F11AF5-D6F8-4D7F-9D38-D2F2818442FF}">
      <dgm:prSet/>
      <dgm:spPr/>
      <dgm:t>
        <a:bodyPr/>
        <a:lstStyle/>
        <a:p>
          <a:endParaRPr lang="en-US"/>
        </a:p>
      </dgm:t>
    </dgm:pt>
    <dgm:pt modelId="{E8ADFFB9-695D-4844-B4E2-150407BA001D}" type="sibTrans" cxnId="{47F11AF5-D6F8-4D7F-9D38-D2F2818442FF}">
      <dgm:prSet/>
      <dgm:spPr/>
      <dgm:t>
        <a:bodyPr/>
        <a:lstStyle/>
        <a:p>
          <a:endParaRPr lang="en-US"/>
        </a:p>
      </dgm:t>
    </dgm:pt>
    <dgm:pt modelId="{48914387-0756-4B32-B5C5-18E186257BDF}">
      <dgm:prSet phldrT="[Text]" custT="1"/>
      <dgm:spPr/>
      <dgm:t>
        <a:bodyPr/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งอแง </a:t>
          </a:r>
        </a:p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เลี้ยงยาก พัฒนาการช้า</a:t>
          </a:r>
          <a:endParaRPr lang="th-TH" sz="3800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3BDA3CFB-8372-4EB3-A91F-0A33F966D9EF}" type="parTrans" cxnId="{26B31BB9-17F8-4911-BC16-257B0ED7E4CD}">
      <dgm:prSet/>
      <dgm:spPr/>
      <dgm:t>
        <a:bodyPr/>
        <a:lstStyle/>
        <a:p>
          <a:endParaRPr lang="en-US"/>
        </a:p>
      </dgm:t>
    </dgm:pt>
    <dgm:pt modelId="{2812C4F9-4794-4495-AC96-1B07DBA32567}" type="sibTrans" cxnId="{26B31BB9-17F8-4911-BC16-257B0ED7E4CD}">
      <dgm:prSet/>
      <dgm:spPr/>
      <dgm:t>
        <a:bodyPr/>
        <a:lstStyle/>
        <a:p>
          <a:endParaRPr lang="en-US"/>
        </a:p>
      </dgm:t>
    </dgm:pt>
    <dgm:pt modelId="{8B990734-270A-4FAC-990B-706E53E571CC}" type="pres">
      <dgm:prSet presAssocID="{EDED9D89-7583-4DC4-9D34-B86736A608EF}" presName="Name0" presStyleCnt="0">
        <dgm:presLayoutVars>
          <dgm:dir/>
          <dgm:resizeHandles val="exact"/>
        </dgm:presLayoutVars>
      </dgm:prSet>
      <dgm:spPr/>
    </dgm:pt>
    <dgm:pt modelId="{77B8E93C-807B-4216-8410-B90FBF61435F}" type="pres">
      <dgm:prSet presAssocID="{34E0DDBD-5141-4B2E-A591-D763A2631369}" presName="node" presStyleLbl="node1" presStyleIdx="0" presStyleCnt="3">
        <dgm:presLayoutVars>
          <dgm:bulletEnabled val="1"/>
        </dgm:presLayoutVars>
      </dgm:prSet>
      <dgm:spPr/>
    </dgm:pt>
    <dgm:pt modelId="{B038769D-ED2D-4D91-B30A-1B1C6084B716}" type="pres">
      <dgm:prSet presAssocID="{4EE81D0A-EDC4-4BCB-BB64-AF0EB71A1CF2}" presName="sibTrans" presStyleLbl="sibTrans2D1" presStyleIdx="0" presStyleCnt="2"/>
      <dgm:spPr/>
    </dgm:pt>
    <dgm:pt modelId="{F6FD35B3-2C1F-4CB0-AC87-298128DBB762}" type="pres">
      <dgm:prSet presAssocID="{4EE81D0A-EDC4-4BCB-BB64-AF0EB71A1CF2}" presName="connectorText" presStyleLbl="sibTrans2D1" presStyleIdx="0" presStyleCnt="2"/>
      <dgm:spPr/>
    </dgm:pt>
    <dgm:pt modelId="{01A862F2-200B-4E10-93B1-4B0A4B68E170}" type="pres">
      <dgm:prSet presAssocID="{6D8F0905-EE4D-459A-A86D-6F4526FB4996}" presName="node" presStyleLbl="node1" presStyleIdx="1" presStyleCnt="3" custLinFactNeighborX="-2613" custLinFactNeighborY="-363">
        <dgm:presLayoutVars>
          <dgm:bulletEnabled val="1"/>
        </dgm:presLayoutVars>
      </dgm:prSet>
      <dgm:spPr/>
    </dgm:pt>
    <dgm:pt modelId="{C64C985D-ACCD-491F-B466-9DDC7930DAD4}" type="pres">
      <dgm:prSet presAssocID="{E8ADFFB9-695D-4844-B4E2-150407BA001D}" presName="sibTrans" presStyleLbl="sibTrans2D1" presStyleIdx="1" presStyleCnt="2"/>
      <dgm:spPr/>
    </dgm:pt>
    <dgm:pt modelId="{8C0DF9D4-1711-4C1A-A484-87CF72698838}" type="pres">
      <dgm:prSet presAssocID="{E8ADFFB9-695D-4844-B4E2-150407BA001D}" presName="connectorText" presStyleLbl="sibTrans2D1" presStyleIdx="1" presStyleCnt="2"/>
      <dgm:spPr/>
    </dgm:pt>
    <dgm:pt modelId="{F32457B3-8CEF-48A8-86E0-1F722250A5FE}" type="pres">
      <dgm:prSet presAssocID="{48914387-0756-4B32-B5C5-18E186257BDF}" presName="node" presStyleLbl="node1" presStyleIdx="2" presStyleCnt="3" custLinFactNeighborX="-6319">
        <dgm:presLayoutVars>
          <dgm:bulletEnabled val="1"/>
        </dgm:presLayoutVars>
      </dgm:prSet>
      <dgm:spPr/>
    </dgm:pt>
  </dgm:ptLst>
  <dgm:cxnLst>
    <dgm:cxn modelId="{57F26212-8A77-470C-8F1F-3FD260744ED9}" type="presOf" srcId="{E8ADFFB9-695D-4844-B4E2-150407BA001D}" destId="{8C0DF9D4-1711-4C1A-A484-87CF72698838}" srcOrd="1" destOrd="0" presId="urn:microsoft.com/office/officeart/2005/8/layout/process1"/>
    <dgm:cxn modelId="{5B531A1E-D2AF-46B5-BA73-AFCC209A0706}" srcId="{EDED9D89-7583-4DC4-9D34-B86736A608EF}" destId="{34E0DDBD-5141-4B2E-A591-D763A2631369}" srcOrd="0" destOrd="0" parTransId="{9F6AC2CE-0D7C-4DC1-95AA-879E36A8E621}" sibTransId="{4EE81D0A-EDC4-4BCB-BB64-AF0EB71A1CF2}"/>
    <dgm:cxn modelId="{C221EE1E-F2F0-4B7D-9958-108C13D09E95}" type="presOf" srcId="{EDED9D89-7583-4DC4-9D34-B86736A608EF}" destId="{8B990734-270A-4FAC-990B-706E53E571CC}" srcOrd="0" destOrd="0" presId="urn:microsoft.com/office/officeart/2005/8/layout/process1"/>
    <dgm:cxn modelId="{B867B721-9E70-46BB-87A5-92DD893D101D}" type="presOf" srcId="{E8ADFFB9-695D-4844-B4E2-150407BA001D}" destId="{C64C985D-ACCD-491F-B466-9DDC7930DAD4}" srcOrd="0" destOrd="0" presId="urn:microsoft.com/office/officeart/2005/8/layout/process1"/>
    <dgm:cxn modelId="{2E2C702D-0F17-4AA4-9029-EF5E969143B9}" type="presOf" srcId="{34E0DDBD-5141-4B2E-A591-D763A2631369}" destId="{77B8E93C-807B-4216-8410-B90FBF61435F}" srcOrd="0" destOrd="0" presId="urn:microsoft.com/office/officeart/2005/8/layout/process1"/>
    <dgm:cxn modelId="{C912EF38-F0D0-4806-9432-5DA6E7BC7D82}" type="presOf" srcId="{48914387-0756-4B32-B5C5-18E186257BDF}" destId="{F32457B3-8CEF-48A8-86E0-1F722250A5FE}" srcOrd="0" destOrd="0" presId="urn:microsoft.com/office/officeart/2005/8/layout/process1"/>
    <dgm:cxn modelId="{F31E1963-C303-4CA4-BB0A-607A6FE2A412}" type="presOf" srcId="{4EE81D0A-EDC4-4BCB-BB64-AF0EB71A1CF2}" destId="{F6FD35B3-2C1F-4CB0-AC87-298128DBB762}" srcOrd="1" destOrd="0" presId="urn:microsoft.com/office/officeart/2005/8/layout/process1"/>
    <dgm:cxn modelId="{26B31BB9-17F8-4911-BC16-257B0ED7E4CD}" srcId="{EDED9D89-7583-4DC4-9D34-B86736A608EF}" destId="{48914387-0756-4B32-B5C5-18E186257BDF}" srcOrd="2" destOrd="0" parTransId="{3BDA3CFB-8372-4EB3-A91F-0A33F966D9EF}" sibTransId="{2812C4F9-4794-4495-AC96-1B07DBA32567}"/>
    <dgm:cxn modelId="{72C5FBB9-12C2-4E2E-96BE-C1CE0E4C306B}" type="presOf" srcId="{4EE81D0A-EDC4-4BCB-BB64-AF0EB71A1CF2}" destId="{B038769D-ED2D-4D91-B30A-1B1C6084B716}" srcOrd="0" destOrd="0" presId="urn:microsoft.com/office/officeart/2005/8/layout/process1"/>
    <dgm:cxn modelId="{725433C6-3C57-4EBE-975A-E2F6157C9011}" type="presOf" srcId="{6D8F0905-EE4D-459A-A86D-6F4526FB4996}" destId="{01A862F2-200B-4E10-93B1-4B0A4B68E170}" srcOrd="0" destOrd="0" presId="urn:microsoft.com/office/officeart/2005/8/layout/process1"/>
    <dgm:cxn modelId="{47F11AF5-D6F8-4D7F-9D38-D2F2818442FF}" srcId="{EDED9D89-7583-4DC4-9D34-B86736A608EF}" destId="{6D8F0905-EE4D-459A-A86D-6F4526FB4996}" srcOrd="1" destOrd="0" parTransId="{AB10F48D-BC03-4622-9152-A7D336110043}" sibTransId="{E8ADFFB9-695D-4844-B4E2-150407BA001D}"/>
    <dgm:cxn modelId="{9D4211FA-C4A7-40CA-8014-3BDAE3A1DAB0}" type="presParOf" srcId="{8B990734-270A-4FAC-990B-706E53E571CC}" destId="{77B8E93C-807B-4216-8410-B90FBF61435F}" srcOrd="0" destOrd="0" presId="urn:microsoft.com/office/officeart/2005/8/layout/process1"/>
    <dgm:cxn modelId="{B0C58574-A6D7-4D32-80C3-67B81F18E602}" type="presParOf" srcId="{8B990734-270A-4FAC-990B-706E53E571CC}" destId="{B038769D-ED2D-4D91-B30A-1B1C6084B716}" srcOrd="1" destOrd="0" presId="urn:microsoft.com/office/officeart/2005/8/layout/process1"/>
    <dgm:cxn modelId="{FD4FAB00-F4E4-433F-92D8-81FD3CE3B40A}" type="presParOf" srcId="{B038769D-ED2D-4D91-B30A-1B1C6084B716}" destId="{F6FD35B3-2C1F-4CB0-AC87-298128DBB762}" srcOrd="0" destOrd="0" presId="urn:microsoft.com/office/officeart/2005/8/layout/process1"/>
    <dgm:cxn modelId="{F2BEBCE0-BCFF-4D8E-9D75-C915233D97CB}" type="presParOf" srcId="{8B990734-270A-4FAC-990B-706E53E571CC}" destId="{01A862F2-200B-4E10-93B1-4B0A4B68E170}" srcOrd="2" destOrd="0" presId="urn:microsoft.com/office/officeart/2005/8/layout/process1"/>
    <dgm:cxn modelId="{F82C9579-C670-4563-BFA3-B2F02B579779}" type="presParOf" srcId="{8B990734-270A-4FAC-990B-706E53E571CC}" destId="{C64C985D-ACCD-491F-B466-9DDC7930DAD4}" srcOrd="3" destOrd="0" presId="urn:microsoft.com/office/officeart/2005/8/layout/process1"/>
    <dgm:cxn modelId="{3A370718-1214-44A3-810A-8D039EE2E59A}" type="presParOf" srcId="{C64C985D-ACCD-491F-B466-9DDC7930DAD4}" destId="{8C0DF9D4-1711-4C1A-A484-87CF72698838}" srcOrd="0" destOrd="0" presId="urn:microsoft.com/office/officeart/2005/8/layout/process1"/>
    <dgm:cxn modelId="{AEEAA255-6E8F-4872-99AC-3711C9817797}" type="presParOf" srcId="{8B990734-270A-4FAC-990B-706E53E571CC}" destId="{F32457B3-8CEF-48A8-86E0-1F722250A5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D9D89-7583-4DC4-9D34-B86736A608EF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4E0DDBD-5141-4B2E-A591-D763A2631369}">
      <dgm:prSet phldrT="[Text]"/>
      <dgm:spPr/>
      <dgm:t>
        <a:bodyPr/>
        <a:lstStyle/>
        <a:p>
          <a:r>
            <a:rPr lang="th-TH" dirty="0"/>
            <a:t>5 เดือน</a:t>
          </a:r>
          <a:endParaRPr lang="en-US" dirty="0"/>
        </a:p>
      </dgm:t>
    </dgm:pt>
    <dgm:pt modelId="{9F6AC2CE-0D7C-4DC1-95AA-879E36A8E621}" type="parTrans" cxnId="{5B531A1E-D2AF-46B5-BA73-AFCC209A0706}">
      <dgm:prSet/>
      <dgm:spPr/>
      <dgm:t>
        <a:bodyPr/>
        <a:lstStyle/>
        <a:p>
          <a:endParaRPr lang="en-US"/>
        </a:p>
      </dgm:t>
    </dgm:pt>
    <dgm:pt modelId="{4EE81D0A-EDC4-4BCB-BB64-AF0EB71A1CF2}" type="sibTrans" cxnId="{5B531A1E-D2AF-46B5-BA73-AFCC209A0706}">
      <dgm:prSet/>
      <dgm:spPr/>
      <dgm:t>
        <a:bodyPr/>
        <a:lstStyle/>
        <a:p>
          <a:endParaRPr lang="en-US"/>
        </a:p>
      </dgm:t>
    </dgm:pt>
    <dgm:pt modelId="{6D8F0905-EE4D-459A-A86D-6F4526FB4996}">
      <dgm:prSet phldrT="[Text]" custT="1"/>
      <dgm:spPr/>
      <dgm:t>
        <a:bodyPr/>
        <a:lstStyle/>
        <a:p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เพลงที่แม่ชอบ</a:t>
          </a:r>
          <a:endParaRPr lang="en-US" sz="6600" b="1" dirty="0"/>
        </a:p>
      </dgm:t>
    </dgm:pt>
    <dgm:pt modelId="{AB10F48D-BC03-4622-9152-A7D336110043}" type="parTrans" cxnId="{47F11AF5-D6F8-4D7F-9D38-D2F2818442FF}">
      <dgm:prSet/>
      <dgm:spPr/>
      <dgm:t>
        <a:bodyPr/>
        <a:lstStyle/>
        <a:p>
          <a:endParaRPr lang="en-US"/>
        </a:p>
      </dgm:t>
    </dgm:pt>
    <dgm:pt modelId="{E8ADFFB9-695D-4844-B4E2-150407BA001D}" type="sibTrans" cxnId="{47F11AF5-D6F8-4D7F-9D38-D2F2818442FF}">
      <dgm:prSet/>
      <dgm:spPr/>
      <dgm:t>
        <a:bodyPr/>
        <a:lstStyle/>
        <a:p>
          <a:endParaRPr lang="en-US"/>
        </a:p>
      </dgm:t>
    </dgm:pt>
    <dgm:pt modelId="{48914387-0756-4B32-B5C5-18E186257BDF}">
      <dgm:prSet phldrT="[Text]" custT="1"/>
      <dgm:spPr/>
      <dgm:t>
        <a:bodyPr/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ห่างจากท้อง 1 ฟุต</a:t>
          </a:r>
          <a:endParaRPr lang="th-TH" sz="3800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3BDA3CFB-8372-4EB3-A91F-0A33F966D9EF}" type="parTrans" cxnId="{26B31BB9-17F8-4911-BC16-257B0ED7E4CD}">
      <dgm:prSet/>
      <dgm:spPr/>
      <dgm:t>
        <a:bodyPr/>
        <a:lstStyle/>
        <a:p>
          <a:endParaRPr lang="en-US"/>
        </a:p>
      </dgm:t>
    </dgm:pt>
    <dgm:pt modelId="{2812C4F9-4794-4495-AC96-1B07DBA32567}" type="sibTrans" cxnId="{26B31BB9-17F8-4911-BC16-257B0ED7E4CD}">
      <dgm:prSet/>
      <dgm:spPr/>
      <dgm:t>
        <a:bodyPr/>
        <a:lstStyle/>
        <a:p>
          <a:endParaRPr lang="en-US"/>
        </a:p>
      </dgm:t>
    </dgm:pt>
    <dgm:pt modelId="{8B990734-270A-4FAC-990B-706E53E571CC}" type="pres">
      <dgm:prSet presAssocID="{EDED9D89-7583-4DC4-9D34-B86736A608EF}" presName="Name0" presStyleCnt="0">
        <dgm:presLayoutVars>
          <dgm:dir/>
          <dgm:resizeHandles val="exact"/>
        </dgm:presLayoutVars>
      </dgm:prSet>
      <dgm:spPr/>
    </dgm:pt>
    <dgm:pt modelId="{77B8E93C-807B-4216-8410-B90FBF61435F}" type="pres">
      <dgm:prSet presAssocID="{34E0DDBD-5141-4B2E-A591-D763A2631369}" presName="node" presStyleLbl="node1" presStyleIdx="0" presStyleCnt="3">
        <dgm:presLayoutVars>
          <dgm:bulletEnabled val="1"/>
        </dgm:presLayoutVars>
      </dgm:prSet>
      <dgm:spPr/>
    </dgm:pt>
    <dgm:pt modelId="{B038769D-ED2D-4D91-B30A-1B1C6084B716}" type="pres">
      <dgm:prSet presAssocID="{4EE81D0A-EDC4-4BCB-BB64-AF0EB71A1CF2}" presName="sibTrans" presStyleLbl="sibTrans2D1" presStyleIdx="0" presStyleCnt="2"/>
      <dgm:spPr/>
    </dgm:pt>
    <dgm:pt modelId="{F6FD35B3-2C1F-4CB0-AC87-298128DBB762}" type="pres">
      <dgm:prSet presAssocID="{4EE81D0A-EDC4-4BCB-BB64-AF0EB71A1CF2}" presName="connectorText" presStyleLbl="sibTrans2D1" presStyleIdx="0" presStyleCnt="2"/>
      <dgm:spPr/>
    </dgm:pt>
    <dgm:pt modelId="{01A862F2-200B-4E10-93B1-4B0A4B68E170}" type="pres">
      <dgm:prSet presAssocID="{6D8F0905-EE4D-459A-A86D-6F4526FB4996}" presName="node" presStyleLbl="node1" presStyleIdx="1" presStyleCnt="3">
        <dgm:presLayoutVars>
          <dgm:bulletEnabled val="1"/>
        </dgm:presLayoutVars>
      </dgm:prSet>
      <dgm:spPr/>
    </dgm:pt>
    <dgm:pt modelId="{C64C985D-ACCD-491F-B466-9DDC7930DAD4}" type="pres">
      <dgm:prSet presAssocID="{E8ADFFB9-695D-4844-B4E2-150407BA001D}" presName="sibTrans" presStyleLbl="sibTrans2D1" presStyleIdx="1" presStyleCnt="2"/>
      <dgm:spPr/>
    </dgm:pt>
    <dgm:pt modelId="{8C0DF9D4-1711-4C1A-A484-87CF72698838}" type="pres">
      <dgm:prSet presAssocID="{E8ADFFB9-695D-4844-B4E2-150407BA001D}" presName="connectorText" presStyleLbl="sibTrans2D1" presStyleIdx="1" presStyleCnt="2"/>
      <dgm:spPr/>
    </dgm:pt>
    <dgm:pt modelId="{F32457B3-8CEF-48A8-86E0-1F722250A5FE}" type="pres">
      <dgm:prSet presAssocID="{48914387-0756-4B32-B5C5-18E186257BDF}" presName="node" presStyleLbl="node1" presStyleIdx="2" presStyleCnt="3" custLinFactNeighborX="-6319">
        <dgm:presLayoutVars>
          <dgm:bulletEnabled val="1"/>
        </dgm:presLayoutVars>
      </dgm:prSet>
      <dgm:spPr/>
    </dgm:pt>
  </dgm:ptLst>
  <dgm:cxnLst>
    <dgm:cxn modelId="{57F26212-8A77-470C-8F1F-3FD260744ED9}" type="presOf" srcId="{E8ADFFB9-695D-4844-B4E2-150407BA001D}" destId="{8C0DF9D4-1711-4C1A-A484-87CF72698838}" srcOrd="1" destOrd="0" presId="urn:microsoft.com/office/officeart/2005/8/layout/process1"/>
    <dgm:cxn modelId="{5B531A1E-D2AF-46B5-BA73-AFCC209A0706}" srcId="{EDED9D89-7583-4DC4-9D34-B86736A608EF}" destId="{34E0DDBD-5141-4B2E-A591-D763A2631369}" srcOrd="0" destOrd="0" parTransId="{9F6AC2CE-0D7C-4DC1-95AA-879E36A8E621}" sibTransId="{4EE81D0A-EDC4-4BCB-BB64-AF0EB71A1CF2}"/>
    <dgm:cxn modelId="{C221EE1E-F2F0-4B7D-9958-108C13D09E95}" type="presOf" srcId="{EDED9D89-7583-4DC4-9D34-B86736A608EF}" destId="{8B990734-270A-4FAC-990B-706E53E571CC}" srcOrd="0" destOrd="0" presId="urn:microsoft.com/office/officeart/2005/8/layout/process1"/>
    <dgm:cxn modelId="{B867B721-9E70-46BB-87A5-92DD893D101D}" type="presOf" srcId="{E8ADFFB9-695D-4844-B4E2-150407BA001D}" destId="{C64C985D-ACCD-491F-B466-9DDC7930DAD4}" srcOrd="0" destOrd="0" presId="urn:microsoft.com/office/officeart/2005/8/layout/process1"/>
    <dgm:cxn modelId="{2E2C702D-0F17-4AA4-9029-EF5E969143B9}" type="presOf" srcId="{34E0DDBD-5141-4B2E-A591-D763A2631369}" destId="{77B8E93C-807B-4216-8410-B90FBF61435F}" srcOrd="0" destOrd="0" presId="urn:microsoft.com/office/officeart/2005/8/layout/process1"/>
    <dgm:cxn modelId="{C912EF38-F0D0-4806-9432-5DA6E7BC7D82}" type="presOf" srcId="{48914387-0756-4B32-B5C5-18E186257BDF}" destId="{F32457B3-8CEF-48A8-86E0-1F722250A5FE}" srcOrd="0" destOrd="0" presId="urn:microsoft.com/office/officeart/2005/8/layout/process1"/>
    <dgm:cxn modelId="{F31E1963-C303-4CA4-BB0A-607A6FE2A412}" type="presOf" srcId="{4EE81D0A-EDC4-4BCB-BB64-AF0EB71A1CF2}" destId="{F6FD35B3-2C1F-4CB0-AC87-298128DBB762}" srcOrd="1" destOrd="0" presId="urn:microsoft.com/office/officeart/2005/8/layout/process1"/>
    <dgm:cxn modelId="{26B31BB9-17F8-4911-BC16-257B0ED7E4CD}" srcId="{EDED9D89-7583-4DC4-9D34-B86736A608EF}" destId="{48914387-0756-4B32-B5C5-18E186257BDF}" srcOrd="2" destOrd="0" parTransId="{3BDA3CFB-8372-4EB3-A91F-0A33F966D9EF}" sibTransId="{2812C4F9-4794-4495-AC96-1B07DBA32567}"/>
    <dgm:cxn modelId="{72C5FBB9-12C2-4E2E-96BE-C1CE0E4C306B}" type="presOf" srcId="{4EE81D0A-EDC4-4BCB-BB64-AF0EB71A1CF2}" destId="{B038769D-ED2D-4D91-B30A-1B1C6084B716}" srcOrd="0" destOrd="0" presId="urn:microsoft.com/office/officeart/2005/8/layout/process1"/>
    <dgm:cxn modelId="{725433C6-3C57-4EBE-975A-E2F6157C9011}" type="presOf" srcId="{6D8F0905-EE4D-459A-A86D-6F4526FB4996}" destId="{01A862F2-200B-4E10-93B1-4B0A4B68E170}" srcOrd="0" destOrd="0" presId="urn:microsoft.com/office/officeart/2005/8/layout/process1"/>
    <dgm:cxn modelId="{47F11AF5-D6F8-4D7F-9D38-D2F2818442FF}" srcId="{EDED9D89-7583-4DC4-9D34-B86736A608EF}" destId="{6D8F0905-EE4D-459A-A86D-6F4526FB4996}" srcOrd="1" destOrd="0" parTransId="{AB10F48D-BC03-4622-9152-A7D336110043}" sibTransId="{E8ADFFB9-695D-4844-B4E2-150407BA001D}"/>
    <dgm:cxn modelId="{9D4211FA-C4A7-40CA-8014-3BDAE3A1DAB0}" type="presParOf" srcId="{8B990734-270A-4FAC-990B-706E53E571CC}" destId="{77B8E93C-807B-4216-8410-B90FBF61435F}" srcOrd="0" destOrd="0" presId="urn:microsoft.com/office/officeart/2005/8/layout/process1"/>
    <dgm:cxn modelId="{B0C58574-A6D7-4D32-80C3-67B81F18E602}" type="presParOf" srcId="{8B990734-270A-4FAC-990B-706E53E571CC}" destId="{B038769D-ED2D-4D91-B30A-1B1C6084B716}" srcOrd="1" destOrd="0" presId="urn:microsoft.com/office/officeart/2005/8/layout/process1"/>
    <dgm:cxn modelId="{FD4FAB00-F4E4-433F-92D8-81FD3CE3B40A}" type="presParOf" srcId="{B038769D-ED2D-4D91-B30A-1B1C6084B716}" destId="{F6FD35B3-2C1F-4CB0-AC87-298128DBB762}" srcOrd="0" destOrd="0" presId="urn:microsoft.com/office/officeart/2005/8/layout/process1"/>
    <dgm:cxn modelId="{F2BEBCE0-BCFF-4D8E-9D75-C915233D97CB}" type="presParOf" srcId="{8B990734-270A-4FAC-990B-706E53E571CC}" destId="{01A862F2-200B-4E10-93B1-4B0A4B68E170}" srcOrd="2" destOrd="0" presId="urn:microsoft.com/office/officeart/2005/8/layout/process1"/>
    <dgm:cxn modelId="{F82C9579-C670-4563-BFA3-B2F02B579779}" type="presParOf" srcId="{8B990734-270A-4FAC-990B-706E53E571CC}" destId="{C64C985D-ACCD-491F-B466-9DDC7930DAD4}" srcOrd="3" destOrd="0" presId="urn:microsoft.com/office/officeart/2005/8/layout/process1"/>
    <dgm:cxn modelId="{3A370718-1214-44A3-810A-8D039EE2E59A}" type="presParOf" srcId="{C64C985D-ACCD-491F-B466-9DDC7930DAD4}" destId="{8C0DF9D4-1711-4C1A-A484-87CF72698838}" srcOrd="0" destOrd="0" presId="urn:microsoft.com/office/officeart/2005/8/layout/process1"/>
    <dgm:cxn modelId="{AEEAA255-6E8F-4872-99AC-3711C9817797}" type="presParOf" srcId="{8B990734-270A-4FAC-990B-706E53E571CC}" destId="{F32457B3-8CEF-48A8-86E0-1F722250A5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77507-815F-4FD5-83E9-1BDFA7693E2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09841-D0EF-46EE-815D-2436826B5C78}">
      <dgm:prSet phldrT="[Text]" custT="1"/>
      <dgm:spPr/>
      <dgm:t>
        <a:bodyPr/>
        <a:lstStyle/>
        <a:p>
          <a:r>
            <a:rPr lang="th-TH" sz="4400" dirty="0"/>
            <a:t>พูดคุย</a:t>
          </a:r>
          <a:endParaRPr lang="en-US" sz="4400" dirty="0"/>
        </a:p>
      </dgm:t>
    </dgm:pt>
    <dgm:pt modelId="{EF7C6405-BA5B-4AC7-ACEA-54410F58F309}" type="parTrans" cxnId="{88CBB00B-6CDF-490A-93FF-D1023976C17D}">
      <dgm:prSet/>
      <dgm:spPr/>
      <dgm:t>
        <a:bodyPr/>
        <a:lstStyle/>
        <a:p>
          <a:endParaRPr lang="en-US"/>
        </a:p>
      </dgm:t>
    </dgm:pt>
    <dgm:pt modelId="{79E253D0-2359-4485-9214-28D9832C7AEF}" type="sibTrans" cxnId="{88CBB00B-6CDF-490A-93FF-D1023976C17D}">
      <dgm:prSet/>
      <dgm:spPr/>
      <dgm:t>
        <a:bodyPr/>
        <a:lstStyle/>
        <a:p>
          <a:endParaRPr lang="en-US"/>
        </a:p>
      </dgm:t>
    </dgm:pt>
    <dgm:pt modelId="{5029B987-244C-4B7F-96A9-1F0C5AB1A9AA}">
      <dgm:prSet phldrT="[Text]" custT="1"/>
      <dgm:spPr/>
      <dgm:t>
        <a:bodyPr/>
        <a:lstStyle/>
        <a:p>
          <a:r>
            <a:rPr lang="th-TH" sz="4400" dirty="0"/>
            <a:t>นุ่มนวล</a:t>
          </a:r>
          <a:endParaRPr lang="en-US" sz="4400" dirty="0"/>
        </a:p>
      </dgm:t>
    </dgm:pt>
    <dgm:pt modelId="{1A2C6FFB-8890-4C5C-B463-A6CFDC913CEF}" type="parTrans" cxnId="{7FE804DF-9505-4035-AC95-1A22B1ADB74F}">
      <dgm:prSet/>
      <dgm:spPr/>
      <dgm:t>
        <a:bodyPr/>
        <a:lstStyle/>
        <a:p>
          <a:endParaRPr lang="en-US"/>
        </a:p>
      </dgm:t>
    </dgm:pt>
    <dgm:pt modelId="{738E0F24-500C-4FBA-9074-AE0EFF5109DE}" type="sibTrans" cxnId="{7FE804DF-9505-4035-AC95-1A22B1ADB74F}">
      <dgm:prSet/>
      <dgm:spPr/>
      <dgm:t>
        <a:bodyPr/>
        <a:lstStyle/>
        <a:p>
          <a:endParaRPr lang="en-US"/>
        </a:p>
      </dgm:t>
    </dgm:pt>
    <dgm:pt modelId="{7F189F68-E3BF-46E7-B4C1-F30B6ABC122E}">
      <dgm:prSet phldrT="[Text]" custT="1"/>
      <dgm:spPr/>
      <dgm:t>
        <a:bodyPr/>
        <a:lstStyle/>
        <a:p>
          <a:r>
            <a:rPr lang="th-TH" sz="4400" dirty="0"/>
            <a:t>สมองดี</a:t>
          </a:r>
          <a:endParaRPr lang="en-US" sz="4400" dirty="0"/>
        </a:p>
      </dgm:t>
    </dgm:pt>
    <dgm:pt modelId="{2D7F4D2D-35C8-4936-9367-D07D9FC0F837}" type="parTrans" cxnId="{AE7E0EDA-CC6E-413E-A778-D4BEAB9F244D}">
      <dgm:prSet/>
      <dgm:spPr/>
      <dgm:t>
        <a:bodyPr/>
        <a:lstStyle/>
        <a:p>
          <a:endParaRPr lang="en-US"/>
        </a:p>
      </dgm:t>
    </dgm:pt>
    <dgm:pt modelId="{2F86FA46-084F-4196-8289-C9EF543F6C25}" type="sibTrans" cxnId="{AE7E0EDA-CC6E-413E-A778-D4BEAB9F244D}">
      <dgm:prSet/>
      <dgm:spPr/>
      <dgm:t>
        <a:bodyPr/>
        <a:lstStyle/>
        <a:p>
          <a:endParaRPr lang="en-US"/>
        </a:p>
      </dgm:t>
    </dgm:pt>
    <dgm:pt modelId="{8AFA7AEC-7C26-41C6-B0C8-62A32EEE29E6}" type="pres">
      <dgm:prSet presAssocID="{B0F77507-815F-4FD5-83E9-1BDFA7693E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F4ED4FB-0E05-4845-A9A7-1D120C489977}" type="pres">
      <dgm:prSet presAssocID="{28A09841-D0EF-46EE-815D-2436826B5C78}" presName="Accent1" presStyleCnt="0"/>
      <dgm:spPr/>
    </dgm:pt>
    <dgm:pt modelId="{442D9E90-7885-434D-81AA-85E3AB9913FB}" type="pres">
      <dgm:prSet presAssocID="{28A09841-D0EF-46EE-815D-2436826B5C78}" presName="Accent" presStyleLbl="node1" presStyleIdx="0" presStyleCnt="3" custLinFactNeighborX="-3078"/>
      <dgm:spPr/>
    </dgm:pt>
    <dgm:pt modelId="{876B5DEE-7DA9-4023-8434-FB6AF7975F4C}" type="pres">
      <dgm:prSet presAssocID="{28A09841-D0EF-46EE-815D-2436826B5C78}" presName="Parent1" presStyleLbl="revTx" presStyleIdx="0" presStyleCnt="3" custLinFactNeighborX="-3868" custLinFactNeighborY="-11071">
        <dgm:presLayoutVars>
          <dgm:chMax val="1"/>
          <dgm:chPref val="1"/>
          <dgm:bulletEnabled val="1"/>
        </dgm:presLayoutVars>
      </dgm:prSet>
      <dgm:spPr/>
    </dgm:pt>
    <dgm:pt modelId="{7A733D92-55B6-4DD0-B992-F56F7B1752E4}" type="pres">
      <dgm:prSet presAssocID="{5029B987-244C-4B7F-96A9-1F0C5AB1A9AA}" presName="Accent2" presStyleCnt="0"/>
      <dgm:spPr/>
    </dgm:pt>
    <dgm:pt modelId="{EEDBEF47-3377-4F62-B88D-8418E36284DB}" type="pres">
      <dgm:prSet presAssocID="{5029B987-244C-4B7F-96A9-1F0C5AB1A9AA}" presName="Accent" presStyleLbl="node1" presStyleIdx="1" presStyleCnt="3"/>
      <dgm:spPr/>
    </dgm:pt>
    <dgm:pt modelId="{C623EBF8-5CFF-46EA-BE1F-DECBEF22D18B}" type="pres">
      <dgm:prSet presAssocID="{5029B987-244C-4B7F-96A9-1F0C5AB1A9A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750E91E-5B76-4834-99CC-52FC64267E15}" type="pres">
      <dgm:prSet presAssocID="{7F189F68-E3BF-46E7-B4C1-F30B6ABC122E}" presName="Accent3" presStyleCnt="0"/>
      <dgm:spPr/>
    </dgm:pt>
    <dgm:pt modelId="{C6C37791-7217-41FD-9DA7-E87A32EAC30A}" type="pres">
      <dgm:prSet presAssocID="{7F189F68-E3BF-46E7-B4C1-F30B6ABC122E}" presName="Accent" presStyleLbl="node1" presStyleIdx="2" presStyleCnt="3"/>
      <dgm:spPr/>
    </dgm:pt>
    <dgm:pt modelId="{251A5541-AA56-41CB-8050-11FD309C8CFF}" type="pres">
      <dgm:prSet presAssocID="{7F189F68-E3BF-46E7-B4C1-F30B6ABC12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8CBB00B-6CDF-490A-93FF-D1023976C17D}" srcId="{B0F77507-815F-4FD5-83E9-1BDFA7693E29}" destId="{28A09841-D0EF-46EE-815D-2436826B5C78}" srcOrd="0" destOrd="0" parTransId="{EF7C6405-BA5B-4AC7-ACEA-54410F58F309}" sibTransId="{79E253D0-2359-4485-9214-28D9832C7AEF}"/>
    <dgm:cxn modelId="{ED440A1D-8123-4E1D-A9DE-832FFA97F360}" type="presOf" srcId="{5029B987-244C-4B7F-96A9-1F0C5AB1A9AA}" destId="{C623EBF8-5CFF-46EA-BE1F-DECBEF22D18B}" srcOrd="0" destOrd="0" presId="urn:microsoft.com/office/officeart/2009/layout/CircleArrowProcess"/>
    <dgm:cxn modelId="{E8F76D93-685A-4329-AD5C-09CA17B6C2E1}" type="presOf" srcId="{28A09841-D0EF-46EE-815D-2436826B5C78}" destId="{876B5DEE-7DA9-4023-8434-FB6AF7975F4C}" srcOrd="0" destOrd="0" presId="urn:microsoft.com/office/officeart/2009/layout/CircleArrowProcess"/>
    <dgm:cxn modelId="{EC7D8D95-DF2A-4D6E-9E6F-84BE31AE75D1}" type="presOf" srcId="{7F189F68-E3BF-46E7-B4C1-F30B6ABC122E}" destId="{251A5541-AA56-41CB-8050-11FD309C8CFF}" srcOrd="0" destOrd="0" presId="urn:microsoft.com/office/officeart/2009/layout/CircleArrowProcess"/>
    <dgm:cxn modelId="{AE7E0EDA-CC6E-413E-A778-D4BEAB9F244D}" srcId="{B0F77507-815F-4FD5-83E9-1BDFA7693E29}" destId="{7F189F68-E3BF-46E7-B4C1-F30B6ABC122E}" srcOrd="2" destOrd="0" parTransId="{2D7F4D2D-35C8-4936-9367-D07D9FC0F837}" sibTransId="{2F86FA46-084F-4196-8289-C9EF543F6C25}"/>
    <dgm:cxn modelId="{7FE804DF-9505-4035-AC95-1A22B1ADB74F}" srcId="{B0F77507-815F-4FD5-83E9-1BDFA7693E29}" destId="{5029B987-244C-4B7F-96A9-1F0C5AB1A9AA}" srcOrd="1" destOrd="0" parTransId="{1A2C6FFB-8890-4C5C-B463-A6CFDC913CEF}" sibTransId="{738E0F24-500C-4FBA-9074-AE0EFF5109DE}"/>
    <dgm:cxn modelId="{3CB90EE9-F54E-4B36-BB75-7E44179D21AE}" type="presOf" srcId="{B0F77507-815F-4FD5-83E9-1BDFA7693E29}" destId="{8AFA7AEC-7C26-41C6-B0C8-62A32EEE29E6}" srcOrd="0" destOrd="0" presId="urn:microsoft.com/office/officeart/2009/layout/CircleArrowProcess"/>
    <dgm:cxn modelId="{BB44B6E9-4154-4607-A4F6-41FCB90901C0}" type="presParOf" srcId="{8AFA7AEC-7C26-41C6-B0C8-62A32EEE29E6}" destId="{4F4ED4FB-0E05-4845-A9A7-1D120C489977}" srcOrd="0" destOrd="0" presId="urn:microsoft.com/office/officeart/2009/layout/CircleArrowProcess"/>
    <dgm:cxn modelId="{B0BA67A1-F642-4B97-9405-051557A2AC7D}" type="presParOf" srcId="{4F4ED4FB-0E05-4845-A9A7-1D120C489977}" destId="{442D9E90-7885-434D-81AA-85E3AB9913FB}" srcOrd="0" destOrd="0" presId="urn:microsoft.com/office/officeart/2009/layout/CircleArrowProcess"/>
    <dgm:cxn modelId="{410792DE-262A-4784-916B-6BB1491D451F}" type="presParOf" srcId="{8AFA7AEC-7C26-41C6-B0C8-62A32EEE29E6}" destId="{876B5DEE-7DA9-4023-8434-FB6AF7975F4C}" srcOrd="1" destOrd="0" presId="urn:microsoft.com/office/officeart/2009/layout/CircleArrowProcess"/>
    <dgm:cxn modelId="{ED242A3A-26BD-42BD-99C4-FEFDA23093F0}" type="presParOf" srcId="{8AFA7AEC-7C26-41C6-B0C8-62A32EEE29E6}" destId="{7A733D92-55B6-4DD0-B992-F56F7B1752E4}" srcOrd="2" destOrd="0" presId="urn:microsoft.com/office/officeart/2009/layout/CircleArrowProcess"/>
    <dgm:cxn modelId="{A7A326E2-5159-4452-92F3-D17B459C2284}" type="presParOf" srcId="{7A733D92-55B6-4DD0-B992-F56F7B1752E4}" destId="{EEDBEF47-3377-4F62-B88D-8418E36284DB}" srcOrd="0" destOrd="0" presId="urn:microsoft.com/office/officeart/2009/layout/CircleArrowProcess"/>
    <dgm:cxn modelId="{AFF46158-2E57-4B43-BE81-51CAB2EE3EE8}" type="presParOf" srcId="{8AFA7AEC-7C26-41C6-B0C8-62A32EEE29E6}" destId="{C623EBF8-5CFF-46EA-BE1F-DECBEF22D18B}" srcOrd="3" destOrd="0" presId="urn:microsoft.com/office/officeart/2009/layout/CircleArrowProcess"/>
    <dgm:cxn modelId="{25C643FD-2E28-432E-BCD9-28037E8CCF1F}" type="presParOf" srcId="{8AFA7AEC-7C26-41C6-B0C8-62A32EEE29E6}" destId="{0750E91E-5B76-4834-99CC-52FC64267E15}" srcOrd="4" destOrd="0" presId="urn:microsoft.com/office/officeart/2009/layout/CircleArrowProcess"/>
    <dgm:cxn modelId="{0C75748E-25A1-430A-A225-37844DB4F55B}" type="presParOf" srcId="{0750E91E-5B76-4834-99CC-52FC64267E15}" destId="{C6C37791-7217-41FD-9DA7-E87A32EAC30A}" srcOrd="0" destOrd="0" presId="urn:microsoft.com/office/officeart/2009/layout/CircleArrowProcess"/>
    <dgm:cxn modelId="{33A496D9-8B5A-4EEB-BFF1-A7898331EED6}" type="presParOf" srcId="{8AFA7AEC-7C26-41C6-B0C8-62A32EEE29E6}" destId="{251A5541-AA56-41CB-8050-11FD309C8CF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77507-815F-4FD5-83E9-1BDFA7693E2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09841-D0EF-46EE-815D-2436826B5C78}">
      <dgm:prSet phldrT="[Text]" custT="1"/>
      <dgm:spPr/>
      <dgm:t>
        <a:bodyPr/>
        <a:lstStyle/>
        <a:p>
          <a:r>
            <a:rPr lang="th-TH" sz="4400" dirty="0"/>
            <a:t>ลูบเป็นวงกลม</a:t>
          </a:r>
          <a:endParaRPr lang="en-US" sz="4400" dirty="0"/>
        </a:p>
      </dgm:t>
    </dgm:pt>
    <dgm:pt modelId="{EF7C6405-BA5B-4AC7-ACEA-54410F58F309}" type="parTrans" cxnId="{88CBB00B-6CDF-490A-93FF-D1023976C17D}">
      <dgm:prSet/>
      <dgm:spPr/>
      <dgm:t>
        <a:bodyPr/>
        <a:lstStyle/>
        <a:p>
          <a:endParaRPr lang="en-US"/>
        </a:p>
      </dgm:t>
    </dgm:pt>
    <dgm:pt modelId="{79E253D0-2359-4485-9214-28D9832C7AEF}" type="sibTrans" cxnId="{88CBB00B-6CDF-490A-93FF-D1023976C17D}">
      <dgm:prSet/>
      <dgm:spPr/>
      <dgm:t>
        <a:bodyPr/>
        <a:lstStyle/>
        <a:p>
          <a:endParaRPr lang="en-US"/>
        </a:p>
      </dgm:t>
    </dgm:pt>
    <dgm:pt modelId="{5029B987-244C-4B7F-96A9-1F0C5AB1A9AA}">
      <dgm:prSet phldrT="[Text]" custT="1"/>
      <dgm:spPr/>
      <dgm:t>
        <a:bodyPr/>
        <a:lstStyle/>
        <a:p>
          <a:r>
            <a:rPr lang="th-TH" sz="4400" dirty="0"/>
            <a:t>สลับบนลงล่าง</a:t>
          </a:r>
          <a:endParaRPr lang="en-US" sz="4400" dirty="0"/>
        </a:p>
      </dgm:t>
    </dgm:pt>
    <dgm:pt modelId="{1A2C6FFB-8890-4C5C-B463-A6CFDC913CEF}" type="parTrans" cxnId="{7FE804DF-9505-4035-AC95-1A22B1ADB74F}">
      <dgm:prSet/>
      <dgm:spPr/>
      <dgm:t>
        <a:bodyPr/>
        <a:lstStyle/>
        <a:p>
          <a:endParaRPr lang="en-US"/>
        </a:p>
      </dgm:t>
    </dgm:pt>
    <dgm:pt modelId="{738E0F24-500C-4FBA-9074-AE0EFF5109DE}" type="sibTrans" cxnId="{7FE804DF-9505-4035-AC95-1A22B1ADB74F}">
      <dgm:prSet/>
      <dgm:spPr/>
      <dgm:t>
        <a:bodyPr/>
        <a:lstStyle/>
        <a:p>
          <a:endParaRPr lang="en-US"/>
        </a:p>
      </dgm:t>
    </dgm:pt>
    <dgm:pt modelId="{7F189F68-E3BF-46E7-B4C1-F30B6ABC122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4400" dirty="0"/>
            <a:t>ประสาทสมอง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4400" dirty="0"/>
            <a:t>ส่วนรับรู้ความรู้สึก</a:t>
          </a:r>
          <a:endParaRPr lang="en-US" sz="4400" dirty="0"/>
        </a:p>
      </dgm:t>
    </dgm:pt>
    <dgm:pt modelId="{2D7F4D2D-35C8-4936-9367-D07D9FC0F837}" type="parTrans" cxnId="{AE7E0EDA-CC6E-413E-A778-D4BEAB9F244D}">
      <dgm:prSet/>
      <dgm:spPr/>
      <dgm:t>
        <a:bodyPr/>
        <a:lstStyle/>
        <a:p>
          <a:endParaRPr lang="en-US"/>
        </a:p>
      </dgm:t>
    </dgm:pt>
    <dgm:pt modelId="{2F86FA46-084F-4196-8289-C9EF543F6C25}" type="sibTrans" cxnId="{AE7E0EDA-CC6E-413E-A778-D4BEAB9F244D}">
      <dgm:prSet/>
      <dgm:spPr/>
      <dgm:t>
        <a:bodyPr/>
        <a:lstStyle/>
        <a:p>
          <a:endParaRPr lang="en-US"/>
        </a:p>
      </dgm:t>
    </dgm:pt>
    <dgm:pt modelId="{8AFA7AEC-7C26-41C6-B0C8-62A32EEE29E6}" type="pres">
      <dgm:prSet presAssocID="{B0F77507-815F-4FD5-83E9-1BDFA7693E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F4ED4FB-0E05-4845-A9A7-1D120C489977}" type="pres">
      <dgm:prSet presAssocID="{28A09841-D0EF-46EE-815D-2436826B5C78}" presName="Accent1" presStyleCnt="0"/>
      <dgm:spPr/>
    </dgm:pt>
    <dgm:pt modelId="{442D9E90-7885-434D-81AA-85E3AB9913FB}" type="pres">
      <dgm:prSet presAssocID="{28A09841-D0EF-46EE-815D-2436826B5C78}" presName="Accent" presStyleLbl="node1" presStyleIdx="0" presStyleCnt="3" custScaleX="132728" custScaleY="72337" custLinFactNeighborX="13585" custLinFactNeighborY="-6916"/>
      <dgm:spPr/>
    </dgm:pt>
    <dgm:pt modelId="{876B5DEE-7DA9-4023-8434-FB6AF7975F4C}" type="pres">
      <dgm:prSet presAssocID="{28A09841-D0EF-46EE-815D-2436826B5C78}" presName="Parent1" presStyleLbl="revTx" presStyleIdx="0" presStyleCnt="3" custScaleX="192862" custLinFactNeighborX="-3868" custLinFactNeighborY="-11071">
        <dgm:presLayoutVars>
          <dgm:chMax val="1"/>
          <dgm:chPref val="1"/>
          <dgm:bulletEnabled val="1"/>
        </dgm:presLayoutVars>
      </dgm:prSet>
      <dgm:spPr/>
    </dgm:pt>
    <dgm:pt modelId="{7A733D92-55B6-4DD0-B992-F56F7B1752E4}" type="pres">
      <dgm:prSet presAssocID="{5029B987-244C-4B7F-96A9-1F0C5AB1A9AA}" presName="Accent2" presStyleCnt="0"/>
      <dgm:spPr/>
    </dgm:pt>
    <dgm:pt modelId="{EEDBEF47-3377-4F62-B88D-8418E36284DB}" type="pres">
      <dgm:prSet presAssocID="{5029B987-244C-4B7F-96A9-1F0C5AB1A9AA}" presName="Accent" presStyleLbl="node1" presStyleIdx="1" presStyleCnt="3" custScaleX="220165"/>
      <dgm:spPr/>
    </dgm:pt>
    <dgm:pt modelId="{C623EBF8-5CFF-46EA-BE1F-DECBEF22D18B}" type="pres">
      <dgm:prSet presAssocID="{5029B987-244C-4B7F-96A9-1F0C5AB1A9AA}" presName="Parent2" presStyleLbl="revTx" presStyleIdx="1" presStyleCnt="3" custScaleX="202256">
        <dgm:presLayoutVars>
          <dgm:chMax val="1"/>
          <dgm:chPref val="1"/>
          <dgm:bulletEnabled val="1"/>
        </dgm:presLayoutVars>
      </dgm:prSet>
      <dgm:spPr/>
    </dgm:pt>
    <dgm:pt modelId="{0750E91E-5B76-4834-99CC-52FC64267E15}" type="pres">
      <dgm:prSet presAssocID="{7F189F68-E3BF-46E7-B4C1-F30B6ABC122E}" presName="Accent3" presStyleCnt="0"/>
      <dgm:spPr/>
    </dgm:pt>
    <dgm:pt modelId="{C6C37791-7217-41FD-9DA7-E87A32EAC30A}" type="pres">
      <dgm:prSet presAssocID="{7F189F68-E3BF-46E7-B4C1-F30B6ABC122E}" presName="Accent" presStyleLbl="node1" presStyleIdx="2" presStyleCnt="3" custScaleX="273768"/>
      <dgm:spPr/>
    </dgm:pt>
    <dgm:pt modelId="{251A5541-AA56-41CB-8050-11FD309C8CFF}" type="pres">
      <dgm:prSet presAssocID="{7F189F68-E3BF-46E7-B4C1-F30B6ABC122E}" presName="Parent3" presStyleLbl="revTx" presStyleIdx="2" presStyleCnt="3" custScaleX="345686" custScaleY="221183" custLinFactNeighborX="35241" custLinFactNeighborY="6648">
        <dgm:presLayoutVars>
          <dgm:chMax val="1"/>
          <dgm:chPref val="1"/>
          <dgm:bulletEnabled val="1"/>
        </dgm:presLayoutVars>
      </dgm:prSet>
      <dgm:spPr/>
    </dgm:pt>
  </dgm:ptLst>
  <dgm:cxnLst>
    <dgm:cxn modelId="{88CBB00B-6CDF-490A-93FF-D1023976C17D}" srcId="{B0F77507-815F-4FD5-83E9-1BDFA7693E29}" destId="{28A09841-D0EF-46EE-815D-2436826B5C78}" srcOrd="0" destOrd="0" parTransId="{EF7C6405-BA5B-4AC7-ACEA-54410F58F309}" sibTransId="{79E253D0-2359-4485-9214-28D9832C7AEF}"/>
    <dgm:cxn modelId="{ED440A1D-8123-4E1D-A9DE-832FFA97F360}" type="presOf" srcId="{5029B987-244C-4B7F-96A9-1F0C5AB1A9AA}" destId="{C623EBF8-5CFF-46EA-BE1F-DECBEF22D18B}" srcOrd="0" destOrd="0" presId="urn:microsoft.com/office/officeart/2009/layout/CircleArrowProcess"/>
    <dgm:cxn modelId="{E8F76D93-685A-4329-AD5C-09CA17B6C2E1}" type="presOf" srcId="{28A09841-D0EF-46EE-815D-2436826B5C78}" destId="{876B5DEE-7DA9-4023-8434-FB6AF7975F4C}" srcOrd="0" destOrd="0" presId="urn:microsoft.com/office/officeart/2009/layout/CircleArrowProcess"/>
    <dgm:cxn modelId="{EC7D8D95-DF2A-4D6E-9E6F-84BE31AE75D1}" type="presOf" srcId="{7F189F68-E3BF-46E7-B4C1-F30B6ABC122E}" destId="{251A5541-AA56-41CB-8050-11FD309C8CFF}" srcOrd="0" destOrd="0" presId="urn:microsoft.com/office/officeart/2009/layout/CircleArrowProcess"/>
    <dgm:cxn modelId="{AE7E0EDA-CC6E-413E-A778-D4BEAB9F244D}" srcId="{B0F77507-815F-4FD5-83E9-1BDFA7693E29}" destId="{7F189F68-E3BF-46E7-B4C1-F30B6ABC122E}" srcOrd="2" destOrd="0" parTransId="{2D7F4D2D-35C8-4936-9367-D07D9FC0F837}" sibTransId="{2F86FA46-084F-4196-8289-C9EF543F6C25}"/>
    <dgm:cxn modelId="{7FE804DF-9505-4035-AC95-1A22B1ADB74F}" srcId="{B0F77507-815F-4FD5-83E9-1BDFA7693E29}" destId="{5029B987-244C-4B7F-96A9-1F0C5AB1A9AA}" srcOrd="1" destOrd="0" parTransId="{1A2C6FFB-8890-4C5C-B463-A6CFDC913CEF}" sibTransId="{738E0F24-500C-4FBA-9074-AE0EFF5109DE}"/>
    <dgm:cxn modelId="{3CB90EE9-F54E-4B36-BB75-7E44179D21AE}" type="presOf" srcId="{B0F77507-815F-4FD5-83E9-1BDFA7693E29}" destId="{8AFA7AEC-7C26-41C6-B0C8-62A32EEE29E6}" srcOrd="0" destOrd="0" presId="urn:microsoft.com/office/officeart/2009/layout/CircleArrowProcess"/>
    <dgm:cxn modelId="{BB44B6E9-4154-4607-A4F6-41FCB90901C0}" type="presParOf" srcId="{8AFA7AEC-7C26-41C6-B0C8-62A32EEE29E6}" destId="{4F4ED4FB-0E05-4845-A9A7-1D120C489977}" srcOrd="0" destOrd="0" presId="urn:microsoft.com/office/officeart/2009/layout/CircleArrowProcess"/>
    <dgm:cxn modelId="{B0BA67A1-F642-4B97-9405-051557A2AC7D}" type="presParOf" srcId="{4F4ED4FB-0E05-4845-A9A7-1D120C489977}" destId="{442D9E90-7885-434D-81AA-85E3AB9913FB}" srcOrd="0" destOrd="0" presId="urn:microsoft.com/office/officeart/2009/layout/CircleArrowProcess"/>
    <dgm:cxn modelId="{410792DE-262A-4784-916B-6BB1491D451F}" type="presParOf" srcId="{8AFA7AEC-7C26-41C6-B0C8-62A32EEE29E6}" destId="{876B5DEE-7DA9-4023-8434-FB6AF7975F4C}" srcOrd="1" destOrd="0" presId="urn:microsoft.com/office/officeart/2009/layout/CircleArrowProcess"/>
    <dgm:cxn modelId="{ED242A3A-26BD-42BD-99C4-FEFDA23093F0}" type="presParOf" srcId="{8AFA7AEC-7C26-41C6-B0C8-62A32EEE29E6}" destId="{7A733D92-55B6-4DD0-B992-F56F7B1752E4}" srcOrd="2" destOrd="0" presId="urn:microsoft.com/office/officeart/2009/layout/CircleArrowProcess"/>
    <dgm:cxn modelId="{A7A326E2-5159-4452-92F3-D17B459C2284}" type="presParOf" srcId="{7A733D92-55B6-4DD0-B992-F56F7B1752E4}" destId="{EEDBEF47-3377-4F62-B88D-8418E36284DB}" srcOrd="0" destOrd="0" presId="urn:microsoft.com/office/officeart/2009/layout/CircleArrowProcess"/>
    <dgm:cxn modelId="{AFF46158-2E57-4B43-BE81-51CAB2EE3EE8}" type="presParOf" srcId="{8AFA7AEC-7C26-41C6-B0C8-62A32EEE29E6}" destId="{C623EBF8-5CFF-46EA-BE1F-DECBEF22D18B}" srcOrd="3" destOrd="0" presId="urn:microsoft.com/office/officeart/2009/layout/CircleArrowProcess"/>
    <dgm:cxn modelId="{25C643FD-2E28-432E-BCD9-28037E8CCF1F}" type="presParOf" srcId="{8AFA7AEC-7C26-41C6-B0C8-62A32EEE29E6}" destId="{0750E91E-5B76-4834-99CC-52FC64267E15}" srcOrd="4" destOrd="0" presId="urn:microsoft.com/office/officeart/2009/layout/CircleArrowProcess"/>
    <dgm:cxn modelId="{0C75748E-25A1-430A-A225-37844DB4F55B}" type="presParOf" srcId="{0750E91E-5B76-4834-99CC-52FC64267E15}" destId="{C6C37791-7217-41FD-9DA7-E87A32EAC30A}" srcOrd="0" destOrd="0" presId="urn:microsoft.com/office/officeart/2009/layout/CircleArrowProcess"/>
    <dgm:cxn modelId="{33A496D9-8B5A-4EEB-BFF1-A7898331EED6}" type="presParOf" srcId="{8AFA7AEC-7C26-41C6-B0C8-62A32EEE29E6}" destId="{251A5541-AA56-41CB-8050-11FD309C8CF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D9D89-7583-4DC4-9D34-B86736A608EF}" type="doc">
      <dgm:prSet loTypeId="urn:microsoft.com/office/officeart/2005/8/layout/process1" loCatId="process" qsTypeId="urn:microsoft.com/office/officeart/2005/8/quickstyle/simple3" qsCatId="simple" csTypeId="urn:microsoft.com/office/officeart/2005/8/colors/accent0_1" csCatId="mainScheme" phldr="1"/>
      <dgm:spPr/>
    </dgm:pt>
    <dgm:pt modelId="{34E0DDBD-5141-4B2E-A591-D763A2631369}">
      <dgm:prSet phldrT="[Text]"/>
      <dgm:spPr/>
      <dgm:t>
        <a:bodyPr/>
        <a:lstStyle/>
        <a:p>
          <a:r>
            <a:rPr lang="en-US" dirty="0"/>
            <a:t>7</a:t>
          </a:r>
          <a:r>
            <a:rPr lang="th-TH" dirty="0"/>
            <a:t> เดือน</a:t>
          </a:r>
          <a:endParaRPr lang="en-US" dirty="0"/>
        </a:p>
      </dgm:t>
    </dgm:pt>
    <dgm:pt modelId="{9F6AC2CE-0D7C-4DC1-95AA-879E36A8E621}" type="parTrans" cxnId="{5B531A1E-D2AF-46B5-BA73-AFCC209A0706}">
      <dgm:prSet/>
      <dgm:spPr/>
      <dgm:t>
        <a:bodyPr/>
        <a:lstStyle/>
        <a:p>
          <a:endParaRPr lang="en-US"/>
        </a:p>
      </dgm:t>
    </dgm:pt>
    <dgm:pt modelId="{4EE81D0A-EDC4-4BCB-BB64-AF0EB71A1CF2}" type="sibTrans" cxnId="{5B531A1E-D2AF-46B5-BA73-AFCC209A0706}">
      <dgm:prSet/>
      <dgm:spPr/>
      <dgm:t>
        <a:bodyPr/>
        <a:lstStyle/>
        <a:p>
          <a:endParaRPr lang="en-US"/>
        </a:p>
      </dgm:t>
    </dgm:pt>
    <dgm:pt modelId="{6D8F0905-EE4D-459A-A86D-6F4526FB4996}">
      <dgm:prSet phldrT="[Text]" custT="1"/>
      <dgm:spPr/>
      <dgm:t>
        <a:bodyPr/>
        <a:lstStyle/>
        <a:p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ส่องไฟ</a:t>
          </a:r>
          <a:endParaRPr lang="en-US" sz="6600" b="1" dirty="0"/>
        </a:p>
      </dgm:t>
    </dgm:pt>
    <dgm:pt modelId="{AB10F48D-BC03-4622-9152-A7D336110043}" type="parTrans" cxnId="{47F11AF5-D6F8-4D7F-9D38-D2F2818442FF}">
      <dgm:prSet/>
      <dgm:spPr/>
      <dgm:t>
        <a:bodyPr/>
        <a:lstStyle/>
        <a:p>
          <a:endParaRPr lang="en-US"/>
        </a:p>
      </dgm:t>
    </dgm:pt>
    <dgm:pt modelId="{E8ADFFB9-695D-4844-B4E2-150407BA001D}" type="sibTrans" cxnId="{47F11AF5-D6F8-4D7F-9D38-D2F2818442FF}">
      <dgm:prSet/>
      <dgm:spPr/>
      <dgm:t>
        <a:bodyPr/>
        <a:lstStyle/>
        <a:p>
          <a:endParaRPr lang="en-US"/>
        </a:p>
      </dgm:t>
    </dgm:pt>
    <dgm:pt modelId="{48914387-0756-4B32-B5C5-18E186257BDF}">
      <dgm:prSet phldrT="[Text]" custT="1"/>
      <dgm:spPr/>
      <dgm:t>
        <a:bodyPr/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dirty="0">
              <a:latin typeface="JasmineUPC" panose="02020603050405020304" pitchFamily="18" charset="-34"/>
              <a:cs typeface="JasmineUPC" panose="02020603050405020304" pitchFamily="18" charset="-34"/>
            </a:rPr>
            <a:t>เซลล์สมองและเส้นประสาทส่วนรับภาพ</a:t>
          </a:r>
          <a:endParaRPr lang="th-TH" sz="3800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3BDA3CFB-8372-4EB3-A91F-0A33F966D9EF}" type="parTrans" cxnId="{26B31BB9-17F8-4911-BC16-257B0ED7E4CD}">
      <dgm:prSet/>
      <dgm:spPr/>
      <dgm:t>
        <a:bodyPr/>
        <a:lstStyle/>
        <a:p>
          <a:endParaRPr lang="en-US"/>
        </a:p>
      </dgm:t>
    </dgm:pt>
    <dgm:pt modelId="{2812C4F9-4794-4495-AC96-1B07DBA32567}" type="sibTrans" cxnId="{26B31BB9-17F8-4911-BC16-257B0ED7E4CD}">
      <dgm:prSet/>
      <dgm:spPr/>
      <dgm:t>
        <a:bodyPr/>
        <a:lstStyle/>
        <a:p>
          <a:endParaRPr lang="en-US"/>
        </a:p>
      </dgm:t>
    </dgm:pt>
    <dgm:pt modelId="{8B990734-270A-4FAC-990B-706E53E571CC}" type="pres">
      <dgm:prSet presAssocID="{EDED9D89-7583-4DC4-9D34-B86736A608EF}" presName="Name0" presStyleCnt="0">
        <dgm:presLayoutVars>
          <dgm:dir/>
          <dgm:resizeHandles val="exact"/>
        </dgm:presLayoutVars>
      </dgm:prSet>
      <dgm:spPr/>
    </dgm:pt>
    <dgm:pt modelId="{77B8E93C-807B-4216-8410-B90FBF61435F}" type="pres">
      <dgm:prSet presAssocID="{34E0DDBD-5141-4B2E-A591-D763A2631369}" presName="node" presStyleLbl="node1" presStyleIdx="0" presStyleCnt="3">
        <dgm:presLayoutVars>
          <dgm:bulletEnabled val="1"/>
        </dgm:presLayoutVars>
      </dgm:prSet>
      <dgm:spPr/>
    </dgm:pt>
    <dgm:pt modelId="{B038769D-ED2D-4D91-B30A-1B1C6084B716}" type="pres">
      <dgm:prSet presAssocID="{4EE81D0A-EDC4-4BCB-BB64-AF0EB71A1CF2}" presName="sibTrans" presStyleLbl="sibTrans2D1" presStyleIdx="0" presStyleCnt="2"/>
      <dgm:spPr/>
    </dgm:pt>
    <dgm:pt modelId="{F6FD35B3-2C1F-4CB0-AC87-298128DBB762}" type="pres">
      <dgm:prSet presAssocID="{4EE81D0A-EDC4-4BCB-BB64-AF0EB71A1CF2}" presName="connectorText" presStyleLbl="sibTrans2D1" presStyleIdx="0" presStyleCnt="2"/>
      <dgm:spPr/>
    </dgm:pt>
    <dgm:pt modelId="{01A862F2-200B-4E10-93B1-4B0A4B68E170}" type="pres">
      <dgm:prSet presAssocID="{6D8F0905-EE4D-459A-A86D-6F4526FB4996}" presName="node" presStyleLbl="node1" presStyleIdx="1" presStyleCnt="3">
        <dgm:presLayoutVars>
          <dgm:bulletEnabled val="1"/>
        </dgm:presLayoutVars>
      </dgm:prSet>
      <dgm:spPr/>
    </dgm:pt>
    <dgm:pt modelId="{C64C985D-ACCD-491F-B466-9DDC7930DAD4}" type="pres">
      <dgm:prSet presAssocID="{E8ADFFB9-695D-4844-B4E2-150407BA001D}" presName="sibTrans" presStyleLbl="sibTrans2D1" presStyleIdx="1" presStyleCnt="2"/>
      <dgm:spPr/>
    </dgm:pt>
    <dgm:pt modelId="{8C0DF9D4-1711-4C1A-A484-87CF72698838}" type="pres">
      <dgm:prSet presAssocID="{E8ADFFB9-695D-4844-B4E2-150407BA001D}" presName="connectorText" presStyleLbl="sibTrans2D1" presStyleIdx="1" presStyleCnt="2"/>
      <dgm:spPr/>
    </dgm:pt>
    <dgm:pt modelId="{F32457B3-8CEF-48A8-86E0-1F722250A5FE}" type="pres">
      <dgm:prSet presAssocID="{48914387-0756-4B32-B5C5-18E186257BDF}" presName="node" presStyleLbl="node1" presStyleIdx="2" presStyleCnt="3" custLinFactNeighborX="-6319">
        <dgm:presLayoutVars>
          <dgm:bulletEnabled val="1"/>
        </dgm:presLayoutVars>
      </dgm:prSet>
      <dgm:spPr/>
    </dgm:pt>
  </dgm:ptLst>
  <dgm:cxnLst>
    <dgm:cxn modelId="{57F26212-8A77-470C-8F1F-3FD260744ED9}" type="presOf" srcId="{E8ADFFB9-695D-4844-B4E2-150407BA001D}" destId="{8C0DF9D4-1711-4C1A-A484-87CF72698838}" srcOrd="1" destOrd="0" presId="urn:microsoft.com/office/officeart/2005/8/layout/process1"/>
    <dgm:cxn modelId="{5B531A1E-D2AF-46B5-BA73-AFCC209A0706}" srcId="{EDED9D89-7583-4DC4-9D34-B86736A608EF}" destId="{34E0DDBD-5141-4B2E-A591-D763A2631369}" srcOrd="0" destOrd="0" parTransId="{9F6AC2CE-0D7C-4DC1-95AA-879E36A8E621}" sibTransId="{4EE81D0A-EDC4-4BCB-BB64-AF0EB71A1CF2}"/>
    <dgm:cxn modelId="{C221EE1E-F2F0-4B7D-9958-108C13D09E95}" type="presOf" srcId="{EDED9D89-7583-4DC4-9D34-B86736A608EF}" destId="{8B990734-270A-4FAC-990B-706E53E571CC}" srcOrd="0" destOrd="0" presId="urn:microsoft.com/office/officeart/2005/8/layout/process1"/>
    <dgm:cxn modelId="{B867B721-9E70-46BB-87A5-92DD893D101D}" type="presOf" srcId="{E8ADFFB9-695D-4844-B4E2-150407BA001D}" destId="{C64C985D-ACCD-491F-B466-9DDC7930DAD4}" srcOrd="0" destOrd="0" presId="urn:microsoft.com/office/officeart/2005/8/layout/process1"/>
    <dgm:cxn modelId="{2E2C702D-0F17-4AA4-9029-EF5E969143B9}" type="presOf" srcId="{34E0DDBD-5141-4B2E-A591-D763A2631369}" destId="{77B8E93C-807B-4216-8410-B90FBF61435F}" srcOrd="0" destOrd="0" presId="urn:microsoft.com/office/officeart/2005/8/layout/process1"/>
    <dgm:cxn modelId="{C912EF38-F0D0-4806-9432-5DA6E7BC7D82}" type="presOf" srcId="{48914387-0756-4B32-B5C5-18E186257BDF}" destId="{F32457B3-8CEF-48A8-86E0-1F722250A5FE}" srcOrd="0" destOrd="0" presId="urn:microsoft.com/office/officeart/2005/8/layout/process1"/>
    <dgm:cxn modelId="{F31E1963-C303-4CA4-BB0A-607A6FE2A412}" type="presOf" srcId="{4EE81D0A-EDC4-4BCB-BB64-AF0EB71A1CF2}" destId="{F6FD35B3-2C1F-4CB0-AC87-298128DBB762}" srcOrd="1" destOrd="0" presId="urn:microsoft.com/office/officeart/2005/8/layout/process1"/>
    <dgm:cxn modelId="{26B31BB9-17F8-4911-BC16-257B0ED7E4CD}" srcId="{EDED9D89-7583-4DC4-9D34-B86736A608EF}" destId="{48914387-0756-4B32-B5C5-18E186257BDF}" srcOrd="2" destOrd="0" parTransId="{3BDA3CFB-8372-4EB3-A91F-0A33F966D9EF}" sibTransId="{2812C4F9-4794-4495-AC96-1B07DBA32567}"/>
    <dgm:cxn modelId="{72C5FBB9-12C2-4E2E-96BE-C1CE0E4C306B}" type="presOf" srcId="{4EE81D0A-EDC4-4BCB-BB64-AF0EB71A1CF2}" destId="{B038769D-ED2D-4D91-B30A-1B1C6084B716}" srcOrd="0" destOrd="0" presId="urn:microsoft.com/office/officeart/2005/8/layout/process1"/>
    <dgm:cxn modelId="{725433C6-3C57-4EBE-975A-E2F6157C9011}" type="presOf" srcId="{6D8F0905-EE4D-459A-A86D-6F4526FB4996}" destId="{01A862F2-200B-4E10-93B1-4B0A4B68E170}" srcOrd="0" destOrd="0" presId="urn:microsoft.com/office/officeart/2005/8/layout/process1"/>
    <dgm:cxn modelId="{47F11AF5-D6F8-4D7F-9D38-D2F2818442FF}" srcId="{EDED9D89-7583-4DC4-9D34-B86736A608EF}" destId="{6D8F0905-EE4D-459A-A86D-6F4526FB4996}" srcOrd="1" destOrd="0" parTransId="{AB10F48D-BC03-4622-9152-A7D336110043}" sibTransId="{E8ADFFB9-695D-4844-B4E2-150407BA001D}"/>
    <dgm:cxn modelId="{9D4211FA-C4A7-40CA-8014-3BDAE3A1DAB0}" type="presParOf" srcId="{8B990734-270A-4FAC-990B-706E53E571CC}" destId="{77B8E93C-807B-4216-8410-B90FBF61435F}" srcOrd="0" destOrd="0" presId="urn:microsoft.com/office/officeart/2005/8/layout/process1"/>
    <dgm:cxn modelId="{B0C58574-A6D7-4D32-80C3-67B81F18E602}" type="presParOf" srcId="{8B990734-270A-4FAC-990B-706E53E571CC}" destId="{B038769D-ED2D-4D91-B30A-1B1C6084B716}" srcOrd="1" destOrd="0" presId="urn:microsoft.com/office/officeart/2005/8/layout/process1"/>
    <dgm:cxn modelId="{FD4FAB00-F4E4-433F-92D8-81FD3CE3B40A}" type="presParOf" srcId="{B038769D-ED2D-4D91-B30A-1B1C6084B716}" destId="{F6FD35B3-2C1F-4CB0-AC87-298128DBB762}" srcOrd="0" destOrd="0" presId="urn:microsoft.com/office/officeart/2005/8/layout/process1"/>
    <dgm:cxn modelId="{F2BEBCE0-BCFF-4D8E-9D75-C915233D97CB}" type="presParOf" srcId="{8B990734-270A-4FAC-990B-706E53E571CC}" destId="{01A862F2-200B-4E10-93B1-4B0A4B68E170}" srcOrd="2" destOrd="0" presId="urn:microsoft.com/office/officeart/2005/8/layout/process1"/>
    <dgm:cxn modelId="{F82C9579-C670-4563-BFA3-B2F02B579779}" type="presParOf" srcId="{8B990734-270A-4FAC-990B-706E53E571CC}" destId="{C64C985D-ACCD-491F-B466-9DDC7930DAD4}" srcOrd="3" destOrd="0" presId="urn:microsoft.com/office/officeart/2005/8/layout/process1"/>
    <dgm:cxn modelId="{3A370718-1214-44A3-810A-8D039EE2E59A}" type="presParOf" srcId="{C64C985D-ACCD-491F-B466-9DDC7930DAD4}" destId="{8C0DF9D4-1711-4C1A-A484-87CF72698838}" srcOrd="0" destOrd="0" presId="urn:microsoft.com/office/officeart/2005/8/layout/process1"/>
    <dgm:cxn modelId="{AEEAA255-6E8F-4872-99AC-3711C9817797}" type="presParOf" srcId="{8B990734-270A-4FAC-990B-706E53E571CC}" destId="{F32457B3-8CEF-48A8-86E0-1F722250A5F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91E3CC-29E6-4E61-8A85-CFEDA4CA3231}" type="doc">
      <dgm:prSet loTypeId="urn:microsoft.com/office/officeart/2005/8/layout/radial5" loCatId="cycle" qsTypeId="urn:microsoft.com/office/officeart/2005/8/quickstyle/simple3" qsCatId="simple" csTypeId="urn:microsoft.com/office/officeart/2005/8/colors/colorful1#11" csCatId="colorful" phldr="1"/>
      <dgm:spPr/>
      <dgm:t>
        <a:bodyPr/>
        <a:lstStyle/>
        <a:p>
          <a:endParaRPr lang="th-TH"/>
        </a:p>
      </dgm:t>
    </dgm:pt>
    <dgm:pt modelId="{0A071CBD-12C0-407E-BE2A-97CCA41855F7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แนวคิด</a:t>
          </a:r>
          <a:endParaRPr lang="th-TH" dirty="0">
            <a:latin typeface="JasmineUPC" pitchFamily="18" charset="-34"/>
            <a:cs typeface="JasmineUPC" pitchFamily="18" charset="-34"/>
          </a:endParaRPr>
        </a:p>
      </dgm:t>
    </dgm:pt>
    <dgm:pt modelId="{046D41F5-8388-4DF8-8B86-27688AB79630}" type="parTrans" cxnId="{392EB1F3-3B9C-42BC-8928-9C220F9C34CA}">
      <dgm:prSet/>
      <dgm:spPr/>
      <dgm:t>
        <a:bodyPr/>
        <a:lstStyle/>
        <a:p>
          <a:endParaRPr lang="th-TH"/>
        </a:p>
      </dgm:t>
    </dgm:pt>
    <dgm:pt modelId="{BAC72440-C3D9-4AE1-A674-9AFD28F28E04}" type="sibTrans" cxnId="{392EB1F3-3B9C-42BC-8928-9C220F9C34CA}">
      <dgm:prSet/>
      <dgm:spPr/>
      <dgm:t>
        <a:bodyPr/>
        <a:lstStyle/>
        <a:p>
          <a:endParaRPr lang="th-TH"/>
        </a:p>
      </dgm:t>
    </dgm:pt>
    <dgm:pt modelId="{33CC1A91-C30C-423A-A4EC-64452B0DA300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เป็นโลกส่วนตัว</a:t>
          </a:r>
        </a:p>
      </dgm:t>
    </dgm:pt>
    <dgm:pt modelId="{66112B68-FC1D-4E0F-8DED-AB6104A4EDE7}" type="parTrans" cxnId="{9474CAB0-DC7A-41CC-B8F7-D09078658C68}">
      <dgm:prSet/>
      <dgm:spPr/>
      <dgm:t>
        <a:bodyPr/>
        <a:lstStyle/>
        <a:p>
          <a:endParaRPr lang="th-TH"/>
        </a:p>
      </dgm:t>
    </dgm:pt>
    <dgm:pt modelId="{413C22F1-9ADD-4E6A-AF8F-BFE8B04F27AB}" type="sibTrans" cxnId="{9474CAB0-DC7A-41CC-B8F7-D09078658C68}">
      <dgm:prSet/>
      <dgm:spPr/>
      <dgm:t>
        <a:bodyPr/>
        <a:lstStyle/>
        <a:p>
          <a:endParaRPr lang="th-TH"/>
        </a:p>
      </dgm:t>
    </dgm:pt>
    <dgm:pt modelId="{304C6BE8-9E4D-4AC1-85EC-6A36AB5350AE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พัฒนาทุกด้าน</a:t>
          </a:r>
        </a:p>
      </dgm:t>
    </dgm:pt>
    <dgm:pt modelId="{B8D8ADF0-59D9-417C-A81D-230AB9EDBB7C}" type="parTrans" cxnId="{2AAE1C05-BC0B-4787-947F-4845E7F18D05}">
      <dgm:prSet/>
      <dgm:spPr/>
      <dgm:t>
        <a:bodyPr/>
        <a:lstStyle/>
        <a:p>
          <a:endParaRPr lang="th-TH"/>
        </a:p>
      </dgm:t>
    </dgm:pt>
    <dgm:pt modelId="{DB372A17-F5C8-4A2C-8B2E-1C0699871AE4}" type="sibTrans" cxnId="{2AAE1C05-BC0B-4787-947F-4845E7F18D05}">
      <dgm:prSet/>
      <dgm:spPr/>
      <dgm:t>
        <a:bodyPr/>
        <a:lstStyle/>
        <a:p>
          <a:endParaRPr lang="th-TH"/>
        </a:p>
      </dgm:t>
    </dgm:pt>
    <dgm:pt modelId="{9901604F-5E8D-445D-98FC-7E54981D27D1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ตามต้องการ</a:t>
          </a:r>
        </a:p>
      </dgm:t>
    </dgm:pt>
    <dgm:pt modelId="{B9AB94B6-00A7-4D92-B47F-6601E49C60A7}" type="parTrans" cxnId="{52C5201F-A2AA-406E-8989-507CBD4ED18A}">
      <dgm:prSet/>
      <dgm:spPr/>
      <dgm:t>
        <a:bodyPr/>
        <a:lstStyle/>
        <a:p>
          <a:endParaRPr lang="th-TH"/>
        </a:p>
      </dgm:t>
    </dgm:pt>
    <dgm:pt modelId="{FF7EA873-B087-46F6-87A1-56A813FADDD2}" type="sibTrans" cxnId="{52C5201F-A2AA-406E-8989-507CBD4ED18A}">
      <dgm:prSet/>
      <dgm:spPr/>
      <dgm:t>
        <a:bodyPr/>
        <a:lstStyle/>
        <a:p>
          <a:endParaRPr lang="th-TH"/>
        </a:p>
      </dgm:t>
    </dgm:pt>
    <dgm:pt modelId="{DF28EF31-DA20-4CBF-9D2C-D207FD93B1B2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ผู้ใหญ่มีส่วนร่วม</a:t>
          </a:r>
        </a:p>
      </dgm:t>
    </dgm:pt>
    <dgm:pt modelId="{B5AAEE22-C819-41F8-B124-8DFB348AC072}" type="parTrans" cxnId="{4B40BA79-8325-4DDF-9C73-CA8E885B572C}">
      <dgm:prSet/>
      <dgm:spPr/>
      <dgm:t>
        <a:bodyPr/>
        <a:lstStyle/>
        <a:p>
          <a:endParaRPr lang="th-TH"/>
        </a:p>
      </dgm:t>
    </dgm:pt>
    <dgm:pt modelId="{31DBE0E4-0C5F-4A95-B1F5-9B264EC04079}" type="sibTrans" cxnId="{4B40BA79-8325-4DDF-9C73-CA8E885B572C}">
      <dgm:prSet/>
      <dgm:spPr/>
      <dgm:t>
        <a:bodyPr/>
        <a:lstStyle/>
        <a:p>
          <a:endParaRPr lang="th-TH"/>
        </a:p>
      </dgm:t>
    </dgm:pt>
    <dgm:pt modelId="{A78EB38F-A2AC-41DF-937D-A4BDD09BD881}" type="pres">
      <dgm:prSet presAssocID="{6C91E3CC-29E6-4E61-8A85-CFEDA4CA32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F60811-20A0-4190-9DDB-60CBB37C2403}" type="pres">
      <dgm:prSet presAssocID="{0A071CBD-12C0-407E-BE2A-97CCA41855F7}" presName="centerShape" presStyleLbl="node0" presStyleIdx="0" presStyleCnt="1"/>
      <dgm:spPr/>
    </dgm:pt>
    <dgm:pt modelId="{93A69319-3D63-45AD-9A6B-2E3B09E6C54D}" type="pres">
      <dgm:prSet presAssocID="{66112B68-FC1D-4E0F-8DED-AB6104A4EDE7}" presName="parTrans" presStyleLbl="sibTrans2D1" presStyleIdx="0" presStyleCnt="4"/>
      <dgm:spPr/>
    </dgm:pt>
    <dgm:pt modelId="{3DA02B21-2D12-46C6-810E-8F7211F94DED}" type="pres">
      <dgm:prSet presAssocID="{66112B68-FC1D-4E0F-8DED-AB6104A4EDE7}" presName="connectorText" presStyleLbl="sibTrans2D1" presStyleIdx="0" presStyleCnt="4"/>
      <dgm:spPr/>
    </dgm:pt>
    <dgm:pt modelId="{43FBC7CE-8272-43C9-B67E-47B9A5F9CD50}" type="pres">
      <dgm:prSet presAssocID="{33CC1A91-C30C-423A-A4EC-64452B0DA300}" presName="node" presStyleLbl="node1" presStyleIdx="0" presStyleCnt="4">
        <dgm:presLayoutVars>
          <dgm:bulletEnabled val="1"/>
        </dgm:presLayoutVars>
      </dgm:prSet>
      <dgm:spPr/>
    </dgm:pt>
    <dgm:pt modelId="{26A27E59-F18C-4E31-8053-0D6E42FF90EE}" type="pres">
      <dgm:prSet presAssocID="{B8D8ADF0-59D9-417C-A81D-230AB9EDBB7C}" presName="parTrans" presStyleLbl="sibTrans2D1" presStyleIdx="1" presStyleCnt="4"/>
      <dgm:spPr/>
    </dgm:pt>
    <dgm:pt modelId="{39C22230-42D1-464E-B374-48DBCAA695E7}" type="pres">
      <dgm:prSet presAssocID="{B8D8ADF0-59D9-417C-A81D-230AB9EDBB7C}" presName="connectorText" presStyleLbl="sibTrans2D1" presStyleIdx="1" presStyleCnt="4"/>
      <dgm:spPr/>
    </dgm:pt>
    <dgm:pt modelId="{75062ACF-FF97-43C0-A13C-B7DB991A53A7}" type="pres">
      <dgm:prSet presAssocID="{304C6BE8-9E4D-4AC1-85EC-6A36AB5350AE}" presName="node" presStyleLbl="node1" presStyleIdx="1" presStyleCnt="4">
        <dgm:presLayoutVars>
          <dgm:bulletEnabled val="1"/>
        </dgm:presLayoutVars>
      </dgm:prSet>
      <dgm:spPr/>
    </dgm:pt>
    <dgm:pt modelId="{C92F099F-7994-4C0F-80E6-3F96CC0ACDE9}" type="pres">
      <dgm:prSet presAssocID="{B9AB94B6-00A7-4D92-B47F-6601E49C60A7}" presName="parTrans" presStyleLbl="sibTrans2D1" presStyleIdx="2" presStyleCnt="4"/>
      <dgm:spPr/>
    </dgm:pt>
    <dgm:pt modelId="{CA74F73B-C2E3-40E2-B044-AEEDE13707B0}" type="pres">
      <dgm:prSet presAssocID="{B9AB94B6-00A7-4D92-B47F-6601E49C60A7}" presName="connectorText" presStyleLbl="sibTrans2D1" presStyleIdx="2" presStyleCnt="4"/>
      <dgm:spPr/>
    </dgm:pt>
    <dgm:pt modelId="{5BCD3B85-9BC6-4794-9B4B-86D6BED51C4E}" type="pres">
      <dgm:prSet presAssocID="{9901604F-5E8D-445D-98FC-7E54981D27D1}" presName="node" presStyleLbl="node1" presStyleIdx="2" presStyleCnt="4">
        <dgm:presLayoutVars>
          <dgm:bulletEnabled val="1"/>
        </dgm:presLayoutVars>
      </dgm:prSet>
      <dgm:spPr/>
    </dgm:pt>
    <dgm:pt modelId="{611E2A41-4961-4C86-8C0C-A4A40ACCD8EC}" type="pres">
      <dgm:prSet presAssocID="{B5AAEE22-C819-41F8-B124-8DFB348AC072}" presName="parTrans" presStyleLbl="sibTrans2D1" presStyleIdx="3" presStyleCnt="4"/>
      <dgm:spPr/>
    </dgm:pt>
    <dgm:pt modelId="{D1B38494-A30F-4849-845D-B3B6E499B6C8}" type="pres">
      <dgm:prSet presAssocID="{B5AAEE22-C819-41F8-B124-8DFB348AC072}" presName="connectorText" presStyleLbl="sibTrans2D1" presStyleIdx="3" presStyleCnt="4"/>
      <dgm:spPr/>
    </dgm:pt>
    <dgm:pt modelId="{C29D2818-84E6-4A35-85E4-039BDDEEB667}" type="pres">
      <dgm:prSet presAssocID="{DF28EF31-DA20-4CBF-9D2C-D207FD93B1B2}" presName="node" presStyleLbl="node1" presStyleIdx="3" presStyleCnt="4">
        <dgm:presLayoutVars>
          <dgm:bulletEnabled val="1"/>
        </dgm:presLayoutVars>
      </dgm:prSet>
      <dgm:spPr/>
    </dgm:pt>
  </dgm:ptLst>
  <dgm:cxnLst>
    <dgm:cxn modelId="{065A2F00-8A97-45BB-B645-1D816F81A84B}" type="presOf" srcId="{B5AAEE22-C819-41F8-B124-8DFB348AC072}" destId="{D1B38494-A30F-4849-845D-B3B6E499B6C8}" srcOrd="1" destOrd="0" presId="urn:microsoft.com/office/officeart/2005/8/layout/radial5"/>
    <dgm:cxn modelId="{2AAE1C05-BC0B-4787-947F-4845E7F18D05}" srcId="{0A071CBD-12C0-407E-BE2A-97CCA41855F7}" destId="{304C6BE8-9E4D-4AC1-85EC-6A36AB5350AE}" srcOrd="1" destOrd="0" parTransId="{B8D8ADF0-59D9-417C-A81D-230AB9EDBB7C}" sibTransId="{DB372A17-F5C8-4A2C-8B2E-1C0699871AE4}"/>
    <dgm:cxn modelId="{A9F19715-C066-4DDE-B696-62C91CFDD65A}" type="presOf" srcId="{0A071CBD-12C0-407E-BE2A-97CCA41855F7}" destId="{F0F60811-20A0-4190-9DDB-60CBB37C2403}" srcOrd="0" destOrd="0" presId="urn:microsoft.com/office/officeart/2005/8/layout/radial5"/>
    <dgm:cxn modelId="{52C5201F-A2AA-406E-8989-507CBD4ED18A}" srcId="{0A071CBD-12C0-407E-BE2A-97CCA41855F7}" destId="{9901604F-5E8D-445D-98FC-7E54981D27D1}" srcOrd="2" destOrd="0" parTransId="{B9AB94B6-00A7-4D92-B47F-6601E49C60A7}" sibTransId="{FF7EA873-B087-46F6-87A1-56A813FADDD2}"/>
    <dgm:cxn modelId="{4CBF6F29-01DE-44A2-9B07-07DC83053732}" type="presOf" srcId="{66112B68-FC1D-4E0F-8DED-AB6104A4EDE7}" destId="{93A69319-3D63-45AD-9A6B-2E3B09E6C54D}" srcOrd="0" destOrd="0" presId="urn:microsoft.com/office/officeart/2005/8/layout/radial5"/>
    <dgm:cxn modelId="{D5F90B2B-4FEC-4E4B-87BF-DFB5251FDEA5}" type="presOf" srcId="{B5AAEE22-C819-41F8-B124-8DFB348AC072}" destId="{611E2A41-4961-4C86-8C0C-A4A40ACCD8EC}" srcOrd="0" destOrd="0" presId="urn:microsoft.com/office/officeart/2005/8/layout/radial5"/>
    <dgm:cxn modelId="{68040B30-91DD-4021-84F1-46CF29225427}" type="presOf" srcId="{B9AB94B6-00A7-4D92-B47F-6601E49C60A7}" destId="{CA74F73B-C2E3-40E2-B044-AEEDE13707B0}" srcOrd="1" destOrd="0" presId="urn:microsoft.com/office/officeart/2005/8/layout/radial5"/>
    <dgm:cxn modelId="{15396637-A023-4017-9D7D-2A158731280A}" type="presOf" srcId="{33CC1A91-C30C-423A-A4EC-64452B0DA300}" destId="{43FBC7CE-8272-43C9-B67E-47B9A5F9CD50}" srcOrd="0" destOrd="0" presId="urn:microsoft.com/office/officeart/2005/8/layout/radial5"/>
    <dgm:cxn modelId="{B43CF272-25A0-4165-A038-E3895518EEDC}" type="presOf" srcId="{DF28EF31-DA20-4CBF-9D2C-D207FD93B1B2}" destId="{C29D2818-84E6-4A35-85E4-039BDDEEB667}" srcOrd="0" destOrd="0" presId="urn:microsoft.com/office/officeart/2005/8/layout/radial5"/>
    <dgm:cxn modelId="{4B40BA79-8325-4DDF-9C73-CA8E885B572C}" srcId="{0A071CBD-12C0-407E-BE2A-97CCA41855F7}" destId="{DF28EF31-DA20-4CBF-9D2C-D207FD93B1B2}" srcOrd="3" destOrd="0" parTransId="{B5AAEE22-C819-41F8-B124-8DFB348AC072}" sibTransId="{31DBE0E4-0C5F-4A95-B1F5-9B264EC04079}"/>
    <dgm:cxn modelId="{6C24D27A-9A4B-428D-929C-CE17DF2C4148}" type="presOf" srcId="{B8D8ADF0-59D9-417C-A81D-230AB9EDBB7C}" destId="{26A27E59-F18C-4E31-8053-0D6E42FF90EE}" srcOrd="0" destOrd="0" presId="urn:microsoft.com/office/officeart/2005/8/layout/radial5"/>
    <dgm:cxn modelId="{4AF85585-BD31-45D1-BE65-4E2995BCCB36}" type="presOf" srcId="{B8D8ADF0-59D9-417C-A81D-230AB9EDBB7C}" destId="{39C22230-42D1-464E-B374-48DBCAA695E7}" srcOrd="1" destOrd="0" presId="urn:microsoft.com/office/officeart/2005/8/layout/radial5"/>
    <dgm:cxn modelId="{5C815893-0EED-452F-9C0E-FE766BE639DE}" type="presOf" srcId="{B9AB94B6-00A7-4D92-B47F-6601E49C60A7}" destId="{C92F099F-7994-4C0F-80E6-3F96CC0ACDE9}" srcOrd="0" destOrd="0" presId="urn:microsoft.com/office/officeart/2005/8/layout/radial5"/>
    <dgm:cxn modelId="{A05AE499-29D9-47DF-B0B8-D1C4F003B882}" type="presOf" srcId="{304C6BE8-9E4D-4AC1-85EC-6A36AB5350AE}" destId="{75062ACF-FF97-43C0-A13C-B7DB991A53A7}" srcOrd="0" destOrd="0" presId="urn:microsoft.com/office/officeart/2005/8/layout/radial5"/>
    <dgm:cxn modelId="{9474CAB0-DC7A-41CC-B8F7-D09078658C68}" srcId="{0A071CBD-12C0-407E-BE2A-97CCA41855F7}" destId="{33CC1A91-C30C-423A-A4EC-64452B0DA300}" srcOrd="0" destOrd="0" parTransId="{66112B68-FC1D-4E0F-8DED-AB6104A4EDE7}" sibTransId="{413C22F1-9ADD-4E6A-AF8F-BFE8B04F27AB}"/>
    <dgm:cxn modelId="{3BB45ED1-619A-4272-A7BD-B36EB5B849B3}" type="presOf" srcId="{6C91E3CC-29E6-4E61-8A85-CFEDA4CA3231}" destId="{A78EB38F-A2AC-41DF-937D-A4BDD09BD881}" srcOrd="0" destOrd="0" presId="urn:microsoft.com/office/officeart/2005/8/layout/radial5"/>
    <dgm:cxn modelId="{65192ADA-034B-4664-9326-C41071C7D433}" type="presOf" srcId="{9901604F-5E8D-445D-98FC-7E54981D27D1}" destId="{5BCD3B85-9BC6-4794-9B4B-86D6BED51C4E}" srcOrd="0" destOrd="0" presId="urn:microsoft.com/office/officeart/2005/8/layout/radial5"/>
    <dgm:cxn modelId="{392EB1F3-3B9C-42BC-8928-9C220F9C34CA}" srcId="{6C91E3CC-29E6-4E61-8A85-CFEDA4CA3231}" destId="{0A071CBD-12C0-407E-BE2A-97CCA41855F7}" srcOrd="0" destOrd="0" parTransId="{046D41F5-8388-4DF8-8B86-27688AB79630}" sibTransId="{BAC72440-C3D9-4AE1-A674-9AFD28F28E04}"/>
    <dgm:cxn modelId="{55AB01F9-A5EE-405C-BD96-5807505D0C33}" type="presOf" srcId="{66112B68-FC1D-4E0F-8DED-AB6104A4EDE7}" destId="{3DA02B21-2D12-46C6-810E-8F7211F94DED}" srcOrd="1" destOrd="0" presId="urn:microsoft.com/office/officeart/2005/8/layout/radial5"/>
    <dgm:cxn modelId="{B4392B50-8840-4CB4-AFEE-A6044FE5D734}" type="presParOf" srcId="{A78EB38F-A2AC-41DF-937D-A4BDD09BD881}" destId="{F0F60811-20A0-4190-9DDB-60CBB37C2403}" srcOrd="0" destOrd="0" presId="urn:microsoft.com/office/officeart/2005/8/layout/radial5"/>
    <dgm:cxn modelId="{E5633F6C-C304-4EF6-877C-4C05B1CFE102}" type="presParOf" srcId="{A78EB38F-A2AC-41DF-937D-A4BDD09BD881}" destId="{93A69319-3D63-45AD-9A6B-2E3B09E6C54D}" srcOrd="1" destOrd="0" presId="urn:microsoft.com/office/officeart/2005/8/layout/radial5"/>
    <dgm:cxn modelId="{7C1617B0-1E20-4CCB-806B-323EC5FCC4B3}" type="presParOf" srcId="{93A69319-3D63-45AD-9A6B-2E3B09E6C54D}" destId="{3DA02B21-2D12-46C6-810E-8F7211F94DED}" srcOrd="0" destOrd="0" presId="urn:microsoft.com/office/officeart/2005/8/layout/radial5"/>
    <dgm:cxn modelId="{CF9A6E19-810C-44F6-B332-D1CC33B009BC}" type="presParOf" srcId="{A78EB38F-A2AC-41DF-937D-A4BDD09BD881}" destId="{43FBC7CE-8272-43C9-B67E-47B9A5F9CD50}" srcOrd="2" destOrd="0" presId="urn:microsoft.com/office/officeart/2005/8/layout/radial5"/>
    <dgm:cxn modelId="{EA6040D8-2DC7-4A6D-A8F3-29DCC0C9FAD1}" type="presParOf" srcId="{A78EB38F-A2AC-41DF-937D-A4BDD09BD881}" destId="{26A27E59-F18C-4E31-8053-0D6E42FF90EE}" srcOrd="3" destOrd="0" presId="urn:microsoft.com/office/officeart/2005/8/layout/radial5"/>
    <dgm:cxn modelId="{A5E93E4B-3E19-4BD0-9B20-9500CB0D92D3}" type="presParOf" srcId="{26A27E59-F18C-4E31-8053-0D6E42FF90EE}" destId="{39C22230-42D1-464E-B374-48DBCAA695E7}" srcOrd="0" destOrd="0" presId="urn:microsoft.com/office/officeart/2005/8/layout/radial5"/>
    <dgm:cxn modelId="{6BAF7299-07E6-44A6-9C06-6BEA89FFEA04}" type="presParOf" srcId="{A78EB38F-A2AC-41DF-937D-A4BDD09BD881}" destId="{75062ACF-FF97-43C0-A13C-B7DB991A53A7}" srcOrd="4" destOrd="0" presId="urn:microsoft.com/office/officeart/2005/8/layout/radial5"/>
    <dgm:cxn modelId="{C7EC1181-6693-4681-891C-B53D2930957B}" type="presParOf" srcId="{A78EB38F-A2AC-41DF-937D-A4BDD09BD881}" destId="{C92F099F-7994-4C0F-80E6-3F96CC0ACDE9}" srcOrd="5" destOrd="0" presId="urn:microsoft.com/office/officeart/2005/8/layout/radial5"/>
    <dgm:cxn modelId="{FA7B6D50-437B-4971-8BC2-06ECCDD92BB0}" type="presParOf" srcId="{C92F099F-7994-4C0F-80E6-3F96CC0ACDE9}" destId="{CA74F73B-C2E3-40E2-B044-AEEDE13707B0}" srcOrd="0" destOrd="0" presId="urn:microsoft.com/office/officeart/2005/8/layout/radial5"/>
    <dgm:cxn modelId="{4FE88193-F1C8-43F3-B821-CC117E92783D}" type="presParOf" srcId="{A78EB38F-A2AC-41DF-937D-A4BDD09BD881}" destId="{5BCD3B85-9BC6-4794-9B4B-86D6BED51C4E}" srcOrd="6" destOrd="0" presId="urn:microsoft.com/office/officeart/2005/8/layout/radial5"/>
    <dgm:cxn modelId="{D4304C79-B226-42EC-8883-50EE85022FD0}" type="presParOf" srcId="{A78EB38F-A2AC-41DF-937D-A4BDD09BD881}" destId="{611E2A41-4961-4C86-8C0C-A4A40ACCD8EC}" srcOrd="7" destOrd="0" presId="urn:microsoft.com/office/officeart/2005/8/layout/radial5"/>
    <dgm:cxn modelId="{1BB4BA93-8462-415C-B181-A5C5AC0C27BA}" type="presParOf" srcId="{611E2A41-4961-4C86-8C0C-A4A40ACCD8EC}" destId="{D1B38494-A30F-4849-845D-B3B6E499B6C8}" srcOrd="0" destOrd="0" presId="urn:microsoft.com/office/officeart/2005/8/layout/radial5"/>
    <dgm:cxn modelId="{81BE3B19-B68A-4454-B817-8F31BB310102}" type="presParOf" srcId="{A78EB38F-A2AC-41DF-937D-A4BDD09BD881}" destId="{C29D2818-84E6-4A35-85E4-039BDDEEB66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3EFEB3-EA90-4DBD-B309-3249C3D5004D}" type="doc">
      <dgm:prSet loTypeId="urn:microsoft.com/office/officeart/2005/8/layout/chevron2" loCatId="list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th-TH"/>
        </a:p>
      </dgm:t>
    </dgm:pt>
    <dgm:pt modelId="{0C43C660-AD1D-4A24-ACBA-E9AC4BBD5DA0}">
      <dgm:prSet phldrT="[ข้อความ]" custT="1"/>
      <dgm:spPr/>
      <dgm:t>
        <a:bodyPr/>
        <a:lstStyle/>
        <a:p>
          <a:r>
            <a:rPr lang="en-US" sz="2400" b="1" dirty="0">
              <a:latin typeface="JasmineUPC" pitchFamily="18" charset="-34"/>
              <a:cs typeface="+mn-cs"/>
            </a:rPr>
            <a:t>Imitation</a:t>
          </a:r>
          <a:endParaRPr lang="th-TH" sz="2400" dirty="0">
            <a:latin typeface="JasmineUPC" pitchFamily="18" charset="-34"/>
            <a:cs typeface="+mn-cs"/>
          </a:endParaRPr>
        </a:p>
      </dgm:t>
    </dgm:pt>
    <dgm:pt modelId="{B199FF8C-143C-4272-8841-D6662202B635}" type="parTrans" cxnId="{FC04970B-62E9-43E4-A2DF-2912B8C0EEF5}">
      <dgm:prSet/>
      <dgm:spPr/>
      <dgm:t>
        <a:bodyPr/>
        <a:lstStyle/>
        <a:p>
          <a:endParaRPr lang="th-TH"/>
        </a:p>
      </dgm:t>
    </dgm:pt>
    <dgm:pt modelId="{D93FAFF6-616F-4AE5-A509-E14FFE57042F}" type="sibTrans" cxnId="{FC04970B-62E9-43E4-A2DF-2912B8C0EEF5}">
      <dgm:prSet/>
      <dgm:spPr/>
      <dgm:t>
        <a:bodyPr/>
        <a:lstStyle/>
        <a:p>
          <a:endParaRPr lang="th-TH"/>
        </a:p>
      </dgm:t>
    </dgm:pt>
    <dgm:pt modelId="{EF57170B-4A9E-40EC-B131-BC9B0454527B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เลียนแบบคน</a:t>
          </a:r>
        </a:p>
      </dgm:t>
    </dgm:pt>
    <dgm:pt modelId="{FB8D382F-681C-4E14-A19F-65D5376CE5CD}" type="parTrans" cxnId="{77FA5B65-7120-47DC-8BAD-22A2921A23ED}">
      <dgm:prSet/>
      <dgm:spPr/>
      <dgm:t>
        <a:bodyPr/>
        <a:lstStyle/>
        <a:p>
          <a:endParaRPr lang="th-TH"/>
        </a:p>
      </dgm:t>
    </dgm:pt>
    <dgm:pt modelId="{A68C792B-F5FB-411A-9E35-85F0F3EA4857}" type="sibTrans" cxnId="{77FA5B65-7120-47DC-8BAD-22A2921A23ED}">
      <dgm:prSet/>
      <dgm:spPr/>
      <dgm:t>
        <a:bodyPr/>
        <a:lstStyle/>
        <a:p>
          <a:endParaRPr lang="th-TH"/>
        </a:p>
      </dgm:t>
    </dgm:pt>
    <dgm:pt modelId="{CF8FF7FF-DC7E-4E0F-9D2B-F4339C751E6C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เลียนแบบสิ่งแวดล้อม </a:t>
          </a:r>
        </a:p>
      </dgm:t>
    </dgm:pt>
    <dgm:pt modelId="{4CBF5D37-6956-4917-84AE-19FE8D8B3A2C}" type="parTrans" cxnId="{849C680F-8B05-40B6-85AA-023A7AF613C7}">
      <dgm:prSet/>
      <dgm:spPr/>
      <dgm:t>
        <a:bodyPr/>
        <a:lstStyle/>
        <a:p>
          <a:endParaRPr lang="th-TH"/>
        </a:p>
      </dgm:t>
    </dgm:pt>
    <dgm:pt modelId="{60E6B95E-EA63-46F2-B87C-8963B26730E4}" type="sibTrans" cxnId="{849C680F-8B05-40B6-85AA-023A7AF613C7}">
      <dgm:prSet/>
      <dgm:spPr/>
      <dgm:t>
        <a:bodyPr/>
        <a:lstStyle/>
        <a:p>
          <a:endParaRPr lang="th-TH"/>
        </a:p>
      </dgm:t>
    </dgm:pt>
    <dgm:pt modelId="{FA1ACAAC-6C1C-4E5E-AF62-D79305664540}">
      <dgm:prSet phldrT="[ข้อความ]" custT="1"/>
      <dgm:spPr/>
      <dgm:t>
        <a:bodyPr/>
        <a:lstStyle/>
        <a:p>
          <a:r>
            <a:rPr lang="en-US" sz="2400" b="1" dirty="0">
              <a:latin typeface="JasmineUPC" pitchFamily="18" charset="-34"/>
              <a:cs typeface="JasmineUPC" pitchFamily="18" charset="-34"/>
            </a:rPr>
            <a:t>Exploration</a:t>
          </a:r>
          <a:endParaRPr lang="th-TH" sz="2400" b="1" dirty="0">
            <a:latin typeface="JasmineUPC" pitchFamily="18" charset="-34"/>
            <a:cs typeface="JasmineUPC" pitchFamily="18" charset="-34"/>
          </a:endParaRPr>
        </a:p>
      </dgm:t>
    </dgm:pt>
    <dgm:pt modelId="{7EF11958-036E-4427-9818-B8049FA12634}" type="parTrans" cxnId="{ADEA9C39-CD4F-42C6-9F47-EEDEC7363253}">
      <dgm:prSet/>
      <dgm:spPr/>
      <dgm:t>
        <a:bodyPr/>
        <a:lstStyle/>
        <a:p>
          <a:endParaRPr lang="th-TH"/>
        </a:p>
      </dgm:t>
    </dgm:pt>
    <dgm:pt modelId="{FDDBAF1E-923A-4161-8244-DD840439526A}" type="sibTrans" cxnId="{ADEA9C39-CD4F-42C6-9F47-EEDEC7363253}">
      <dgm:prSet/>
      <dgm:spPr/>
      <dgm:t>
        <a:bodyPr/>
        <a:lstStyle/>
        <a:p>
          <a:endParaRPr lang="th-TH"/>
        </a:p>
      </dgm:t>
    </dgm:pt>
    <dgm:pt modelId="{DBE8814B-EA09-4E25-9091-B9CF4D2B5B58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3-6 ปี </a:t>
          </a:r>
        </a:p>
      </dgm:t>
    </dgm:pt>
    <dgm:pt modelId="{741634B7-0B02-4090-9294-06145622EB30}" type="parTrans" cxnId="{C129048D-844A-4598-9030-E56AEDC5724A}">
      <dgm:prSet/>
      <dgm:spPr/>
      <dgm:t>
        <a:bodyPr/>
        <a:lstStyle/>
        <a:p>
          <a:endParaRPr lang="th-TH"/>
        </a:p>
      </dgm:t>
    </dgm:pt>
    <dgm:pt modelId="{2773BB3F-86F2-47AA-9478-42B70009BF4D}" type="sibTrans" cxnId="{C129048D-844A-4598-9030-E56AEDC5724A}">
      <dgm:prSet/>
      <dgm:spPr/>
      <dgm:t>
        <a:bodyPr/>
        <a:lstStyle/>
        <a:p>
          <a:endParaRPr lang="th-TH"/>
        </a:p>
      </dgm:t>
    </dgm:pt>
    <dgm:pt modelId="{C236DC3D-857B-4E28-9743-3472BB60383E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รากฐาน คือ สนใจ สงสัย กระตือรือร้น</a:t>
          </a:r>
        </a:p>
      </dgm:t>
    </dgm:pt>
    <dgm:pt modelId="{B4526BE4-673C-4D7F-9A65-001D7188DDBF}" type="parTrans" cxnId="{7EB7AF28-06B9-4934-8849-653A06C0BF5C}">
      <dgm:prSet/>
      <dgm:spPr/>
      <dgm:t>
        <a:bodyPr/>
        <a:lstStyle/>
        <a:p>
          <a:endParaRPr lang="th-TH"/>
        </a:p>
      </dgm:t>
    </dgm:pt>
    <dgm:pt modelId="{FF9D3D2C-94A5-4AE6-AF03-88E2D4774FB0}" type="sibTrans" cxnId="{7EB7AF28-06B9-4934-8849-653A06C0BF5C}">
      <dgm:prSet/>
      <dgm:spPr/>
      <dgm:t>
        <a:bodyPr/>
        <a:lstStyle/>
        <a:p>
          <a:endParaRPr lang="th-TH"/>
        </a:p>
      </dgm:t>
    </dgm:pt>
    <dgm:pt modelId="{F57B397F-1C3B-416F-BC02-EF2DE5F196C4}">
      <dgm:prSet phldrT="[ข้อความ]" custT="1"/>
      <dgm:spPr/>
      <dgm:t>
        <a:bodyPr/>
        <a:lstStyle/>
        <a:p>
          <a:r>
            <a:rPr lang="en-US" sz="2400" b="1" dirty="0">
              <a:latin typeface="JasmineUPC" pitchFamily="18" charset="-34"/>
              <a:cs typeface="JasmineUPC" pitchFamily="18" charset="-34"/>
            </a:rPr>
            <a:t>Testing</a:t>
          </a:r>
          <a:endParaRPr lang="th-TH" sz="2400" dirty="0">
            <a:latin typeface="JasmineUPC" pitchFamily="18" charset="-34"/>
            <a:cs typeface="JasmineUPC" pitchFamily="18" charset="-34"/>
          </a:endParaRPr>
        </a:p>
      </dgm:t>
    </dgm:pt>
    <dgm:pt modelId="{4FA96380-3520-4770-A69C-73709F66D682}" type="parTrans" cxnId="{33002F2A-FB2B-4CF0-9E4E-59DF0B632161}">
      <dgm:prSet/>
      <dgm:spPr/>
      <dgm:t>
        <a:bodyPr/>
        <a:lstStyle/>
        <a:p>
          <a:endParaRPr lang="th-TH"/>
        </a:p>
      </dgm:t>
    </dgm:pt>
    <dgm:pt modelId="{B7D859DE-EC7A-4796-8461-F5A67E353300}" type="sibTrans" cxnId="{33002F2A-FB2B-4CF0-9E4E-59DF0B632161}">
      <dgm:prSet/>
      <dgm:spPr/>
      <dgm:t>
        <a:bodyPr/>
        <a:lstStyle/>
        <a:p>
          <a:endParaRPr lang="th-TH"/>
        </a:p>
      </dgm:t>
    </dgm:pt>
    <dgm:pt modelId="{CFB50329-B8B8-4ACE-9AFC-FC6FEF43DF1D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ได้จากการสำรวจ</a:t>
          </a:r>
        </a:p>
      </dgm:t>
    </dgm:pt>
    <dgm:pt modelId="{A8887B57-864E-432C-B535-C82BC48CD9F2}" type="parTrans" cxnId="{E5CD2533-24E5-4F8A-A0DB-41F617C448E8}">
      <dgm:prSet/>
      <dgm:spPr/>
      <dgm:t>
        <a:bodyPr/>
        <a:lstStyle/>
        <a:p>
          <a:endParaRPr lang="th-TH"/>
        </a:p>
      </dgm:t>
    </dgm:pt>
    <dgm:pt modelId="{AA5141A0-6076-44EF-A199-83F756E2B1F0}" type="sibTrans" cxnId="{E5CD2533-24E5-4F8A-A0DB-41F617C448E8}">
      <dgm:prSet/>
      <dgm:spPr/>
      <dgm:t>
        <a:bodyPr/>
        <a:lstStyle/>
        <a:p>
          <a:endParaRPr lang="th-TH"/>
        </a:p>
      </dgm:t>
    </dgm:pt>
    <dgm:pt modelId="{3B0BF590-8741-4C74-9D8F-B3A3DF8D3C6A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ได้เรียนรู้ ช่วยเหลือตัวเอง</a:t>
          </a:r>
        </a:p>
      </dgm:t>
    </dgm:pt>
    <dgm:pt modelId="{3DBEC85A-3E2D-4F71-8C9E-F5818A1D4C25}" type="parTrans" cxnId="{28430306-7661-4CCE-BA3E-DF0C572246D2}">
      <dgm:prSet/>
      <dgm:spPr/>
      <dgm:t>
        <a:bodyPr/>
        <a:lstStyle/>
        <a:p>
          <a:endParaRPr lang="th-TH"/>
        </a:p>
      </dgm:t>
    </dgm:pt>
    <dgm:pt modelId="{ED16B062-D616-4927-8340-FBF5DF3F88E3}" type="sibTrans" cxnId="{28430306-7661-4CCE-BA3E-DF0C572246D2}">
      <dgm:prSet/>
      <dgm:spPr/>
      <dgm:t>
        <a:bodyPr/>
        <a:lstStyle/>
        <a:p>
          <a:endParaRPr lang="th-TH"/>
        </a:p>
      </dgm:t>
    </dgm:pt>
    <dgm:pt modelId="{CC09DA56-95C6-4280-BA15-E53929DFE225}">
      <dgm:prSet phldrT="[ข้อความ]" custT="1"/>
      <dgm:spPr/>
      <dgm:t>
        <a:bodyPr/>
        <a:lstStyle/>
        <a:p>
          <a:r>
            <a:rPr lang="en-US" sz="2400" b="1" dirty="0">
              <a:latin typeface="JasmineUPC" pitchFamily="18" charset="-34"/>
              <a:cs typeface="JasmineUPC" pitchFamily="18" charset="-34"/>
            </a:rPr>
            <a:t>Construction</a:t>
          </a:r>
          <a:endParaRPr lang="th-TH" sz="2400" b="1" dirty="0">
            <a:latin typeface="JasmineUPC" pitchFamily="18" charset="-34"/>
            <a:cs typeface="JasmineUPC" pitchFamily="18" charset="-34"/>
          </a:endParaRPr>
        </a:p>
      </dgm:t>
    </dgm:pt>
    <dgm:pt modelId="{03111C42-ED53-4E0F-B83A-DEA9F9A9EED5}" type="parTrans" cxnId="{5A61B3EB-6F03-43A3-BDCE-CA57161FEF92}">
      <dgm:prSet/>
      <dgm:spPr/>
      <dgm:t>
        <a:bodyPr/>
        <a:lstStyle/>
        <a:p>
          <a:endParaRPr lang="th-TH"/>
        </a:p>
      </dgm:t>
    </dgm:pt>
    <dgm:pt modelId="{FF00C593-B9B3-4789-8FC6-2D10F026A608}" type="sibTrans" cxnId="{5A61B3EB-6F03-43A3-BDCE-CA57161FEF92}">
      <dgm:prSet/>
      <dgm:spPr/>
      <dgm:t>
        <a:bodyPr/>
        <a:lstStyle/>
        <a:p>
          <a:endParaRPr lang="th-TH"/>
        </a:p>
      </dgm:t>
    </dgm:pt>
    <dgm:pt modelId="{FFED0E98-2DEA-45CD-B81C-8B1883A395DC}">
      <dgm:prSet phldrT="[ข้อความ]" custT="1"/>
      <dgm:spPr/>
      <dgm:t>
        <a:bodyPr/>
        <a:lstStyle/>
        <a:p>
          <a:r>
            <a:rPr lang="th-TH" sz="2400" b="1" dirty="0">
              <a:latin typeface="JasmineUPC" pitchFamily="18" charset="-34"/>
              <a:cs typeface="JasmineUPC" pitchFamily="18" charset="-34"/>
            </a:rPr>
            <a:t>สร้างความสัมพันธ์ระหว่างตนเองกับ สิ่งแวดล้อม</a:t>
          </a:r>
        </a:p>
      </dgm:t>
    </dgm:pt>
    <dgm:pt modelId="{78E895E7-2D16-4D5B-B217-8CA6B2BEA7E1}" type="parTrans" cxnId="{5DFFAD2D-342E-4586-8C6B-D482598CB214}">
      <dgm:prSet/>
      <dgm:spPr/>
      <dgm:t>
        <a:bodyPr/>
        <a:lstStyle/>
        <a:p>
          <a:endParaRPr lang="th-TH"/>
        </a:p>
      </dgm:t>
    </dgm:pt>
    <dgm:pt modelId="{0DA5E3C9-8DF6-4452-94CE-9571CDDFE6AF}" type="sibTrans" cxnId="{5DFFAD2D-342E-4586-8C6B-D482598CB214}">
      <dgm:prSet/>
      <dgm:spPr/>
      <dgm:t>
        <a:bodyPr/>
        <a:lstStyle/>
        <a:p>
          <a:endParaRPr lang="th-TH"/>
        </a:p>
      </dgm:t>
    </dgm:pt>
    <dgm:pt modelId="{8785CC90-5BE4-4310-A9F6-78B8E13CD727}">
      <dgm:prSet phldrT="[ข้อความ]" custT="1"/>
      <dgm:spPr/>
      <dgm:t>
        <a:bodyPr/>
        <a:lstStyle/>
        <a:p>
          <a:r>
            <a:rPr lang="en-US" sz="2400" b="1" dirty="0">
              <a:latin typeface="JasmineUPC" pitchFamily="18" charset="-34"/>
              <a:cs typeface="JasmineUPC" pitchFamily="18" charset="-34"/>
            </a:rPr>
            <a:t>Creative Imagination</a:t>
          </a:r>
          <a:endParaRPr lang="th-TH" sz="2400" b="1" dirty="0">
            <a:latin typeface="JasmineUPC" pitchFamily="18" charset="-34"/>
            <a:cs typeface="JasmineUPC" pitchFamily="18" charset="-34"/>
          </a:endParaRPr>
        </a:p>
      </dgm:t>
    </dgm:pt>
    <dgm:pt modelId="{7304DE92-A433-4C98-ADBA-19425EB6D4DB}" type="parTrans" cxnId="{2ADE9E79-1EFE-43F3-8CC5-4C19B8B92EAA}">
      <dgm:prSet/>
      <dgm:spPr/>
      <dgm:t>
        <a:bodyPr/>
        <a:lstStyle/>
        <a:p>
          <a:endParaRPr lang="th-TH"/>
        </a:p>
      </dgm:t>
    </dgm:pt>
    <dgm:pt modelId="{2E504F05-3C2F-4263-8FC4-18509A455934}" type="sibTrans" cxnId="{2ADE9E79-1EFE-43F3-8CC5-4C19B8B92EAA}">
      <dgm:prSet/>
      <dgm:spPr/>
      <dgm:t>
        <a:bodyPr/>
        <a:lstStyle/>
        <a:p>
          <a:endParaRPr lang="th-TH"/>
        </a:p>
      </dgm:t>
    </dgm:pt>
    <dgm:pt modelId="{15E5EB1C-7BA1-4681-973C-0FB4A586B254}" type="pres">
      <dgm:prSet presAssocID="{4E3EFEB3-EA90-4DBD-B309-3249C3D5004D}" presName="linearFlow" presStyleCnt="0">
        <dgm:presLayoutVars>
          <dgm:dir/>
          <dgm:animLvl val="lvl"/>
          <dgm:resizeHandles val="exact"/>
        </dgm:presLayoutVars>
      </dgm:prSet>
      <dgm:spPr/>
    </dgm:pt>
    <dgm:pt modelId="{C4F861C1-804F-435F-9F66-0417E98B7A32}" type="pres">
      <dgm:prSet presAssocID="{0C43C660-AD1D-4A24-ACBA-E9AC4BBD5DA0}" presName="composite" presStyleCnt="0"/>
      <dgm:spPr/>
    </dgm:pt>
    <dgm:pt modelId="{C1342D0F-3255-47EF-9953-98FA8143B0B5}" type="pres">
      <dgm:prSet presAssocID="{0C43C660-AD1D-4A24-ACBA-E9AC4BBD5DA0}" presName="parentText" presStyleLbl="alignNode1" presStyleIdx="0" presStyleCnt="4" custScaleX="176446" custLinFactNeighborY="0">
        <dgm:presLayoutVars>
          <dgm:chMax val="1"/>
          <dgm:bulletEnabled val="1"/>
        </dgm:presLayoutVars>
      </dgm:prSet>
      <dgm:spPr/>
    </dgm:pt>
    <dgm:pt modelId="{0E2CBB2B-0AF2-4372-9D2A-B53881688A8A}" type="pres">
      <dgm:prSet presAssocID="{0C43C660-AD1D-4A24-ACBA-E9AC4BBD5DA0}" presName="descendantText" presStyleLbl="alignAcc1" presStyleIdx="0" presStyleCnt="4" custScaleX="95270" custScaleY="113863" custLinFactNeighborX="1237" custLinFactNeighborY="-2509">
        <dgm:presLayoutVars>
          <dgm:bulletEnabled val="1"/>
        </dgm:presLayoutVars>
      </dgm:prSet>
      <dgm:spPr/>
    </dgm:pt>
    <dgm:pt modelId="{96759AAE-82F3-4260-8CAC-0EFDCE2E185F}" type="pres">
      <dgm:prSet presAssocID="{D93FAFF6-616F-4AE5-A509-E14FFE57042F}" presName="sp" presStyleCnt="0"/>
      <dgm:spPr/>
    </dgm:pt>
    <dgm:pt modelId="{E63B7A6E-09FC-47B6-813F-F798CF50267E}" type="pres">
      <dgm:prSet presAssocID="{FA1ACAAC-6C1C-4E5E-AF62-D79305664540}" presName="composite" presStyleCnt="0"/>
      <dgm:spPr/>
    </dgm:pt>
    <dgm:pt modelId="{CDCFA31C-4755-488B-906A-3F486A61658A}" type="pres">
      <dgm:prSet presAssocID="{FA1ACAAC-6C1C-4E5E-AF62-D79305664540}" presName="parentText" presStyleLbl="alignNode1" presStyleIdx="1" presStyleCnt="4" custScaleX="171195" custScaleY="130645">
        <dgm:presLayoutVars>
          <dgm:chMax val="1"/>
          <dgm:bulletEnabled val="1"/>
        </dgm:presLayoutVars>
      </dgm:prSet>
      <dgm:spPr/>
    </dgm:pt>
    <dgm:pt modelId="{9B977D78-6BD9-460C-A609-5954214466A5}" type="pres">
      <dgm:prSet presAssocID="{FA1ACAAC-6C1C-4E5E-AF62-D79305664540}" presName="descendantText" presStyleLbl="alignAcc1" presStyleIdx="1" presStyleCnt="4" custScaleX="90112" custScaleY="113160" custLinFactNeighborX="-2395" custLinFactNeighborY="-4731">
        <dgm:presLayoutVars>
          <dgm:bulletEnabled val="1"/>
        </dgm:presLayoutVars>
      </dgm:prSet>
      <dgm:spPr/>
    </dgm:pt>
    <dgm:pt modelId="{CE0B7952-BDA2-48FE-BB9A-7AB647D052A7}" type="pres">
      <dgm:prSet presAssocID="{FDDBAF1E-923A-4161-8244-DD840439526A}" presName="sp" presStyleCnt="0"/>
      <dgm:spPr/>
    </dgm:pt>
    <dgm:pt modelId="{3744E69E-AD9D-4061-B89E-279CD194779D}" type="pres">
      <dgm:prSet presAssocID="{F57B397F-1C3B-416F-BC02-EF2DE5F196C4}" presName="composite" presStyleCnt="0"/>
      <dgm:spPr/>
    </dgm:pt>
    <dgm:pt modelId="{A262BAB3-6B8A-4F87-8ECD-37F74A67A558}" type="pres">
      <dgm:prSet presAssocID="{F57B397F-1C3B-416F-BC02-EF2DE5F196C4}" presName="parentText" presStyleLbl="alignNode1" presStyleIdx="2" presStyleCnt="4" custScaleX="170174" custScaleY="132650">
        <dgm:presLayoutVars>
          <dgm:chMax val="1"/>
          <dgm:bulletEnabled val="1"/>
        </dgm:presLayoutVars>
      </dgm:prSet>
      <dgm:spPr/>
    </dgm:pt>
    <dgm:pt modelId="{9D5AE3EC-9CF9-413E-A218-825107416619}" type="pres">
      <dgm:prSet presAssocID="{F57B397F-1C3B-416F-BC02-EF2DE5F196C4}" presName="descendantText" presStyleLbl="alignAcc1" presStyleIdx="2" presStyleCnt="4" custScaleX="90903" custScaleY="116206" custLinFactNeighborX="-1934" custLinFactNeighborY="-19431">
        <dgm:presLayoutVars>
          <dgm:bulletEnabled val="1"/>
        </dgm:presLayoutVars>
      </dgm:prSet>
      <dgm:spPr/>
    </dgm:pt>
    <dgm:pt modelId="{DB956FEA-13F4-441E-925D-CBE9FB9D5F09}" type="pres">
      <dgm:prSet presAssocID="{B7D859DE-EC7A-4796-8461-F5A67E353300}" presName="sp" presStyleCnt="0"/>
      <dgm:spPr/>
    </dgm:pt>
    <dgm:pt modelId="{0AD81E05-AAE4-46F4-97F8-22046AEB550B}" type="pres">
      <dgm:prSet presAssocID="{CC09DA56-95C6-4280-BA15-E53929DFE225}" presName="composite" presStyleCnt="0"/>
      <dgm:spPr/>
    </dgm:pt>
    <dgm:pt modelId="{A1FB32CE-B6EC-48E8-A8DD-F9AD6203CB99}" type="pres">
      <dgm:prSet presAssocID="{CC09DA56-95C6-4280-BA15-E53929DFE225}" presName="parentText" presStyleLbl="alignNode1" presStyleIdx="3" presStyleCnt="4" custScaleX="171360" custScaleY="125021">
        <dgm:presLayoutVars>
          <dgm:chMax val="1"/>
          <dgm:bulletEnabled val="1"/>
        </dgm:presLayoutVars>
      </dgm:prSet>
      <dgm:spPr/>
    </dgm:pt>
    <dgm:pt modelId="{9BCF20AF-3FBD-468E-B64D-126B1E576081}" type="pres">
      <dgm:prSet presAssocID="{CC09DA56-95C6-4280-BA15-E53929DFE225}" presName="descendantText" presStyleLbl="alignAcc1" presStyleIdx="3" presStyleCnt="4" custScaleX="91204" custLinFactNeighborX="-1743" custLinFactNeighborY="-15669">
        <dgm:presLayoutVars>
          <dgm:bulletEnabled val="1"/>
        </dgm:presLayoutVars>
      </dgm:prSet>
      <dgm:spPr/>
    </dgm:pt>
  </dgm:ptLst>
  <dgm:cxnLst>
    <dgm:cxn modelId="{28430306-7661-4CCE-BA3E-DF0C572246D2}" srcId="{F57B397F-1C3B-416F-BC02-EF2DE5F196C4}" destId="{3B0BF590-8741-4C74-9D8F-B3A3DF8D3C6A}" srcOrd="1" destOrd="0" parTransId="{3DBEC85A-3E2D-4F71-8C9E-F5818A1D4C25}" sibTransId="{ED16B062-D616-4927-8340-FBF5DF3F88E3}"/>
    <dgm:cxn modelId="{FC04970B-62E9-43E4-A2DF-2912B8C0EEF5}" srcId="{4E3EFEB3-EA90-4DBD-B309-3249C3D5004D}" destId="{0C43C660-AD1D-4A24-ACBA-E9AC4BBD5DA0}" srcOrd="0" destOrd="0" parTransId="{B199FF8C-143C-4272-8841-D6662202B635}" sibTransId="{D93FAFF6-616F-4AE5-A509-E14FFE57042F}"/>
    <dgm:cxn modelId="{92392A0C-C66A-47F2-892D-110CCCE107F0}" type="presOf" srcId="{EF57170B-4A9E-40EC-B131-BC9B0454527B}" destId="{0E2CBB2B-0AF2-4372-9D2A-B53881688A8A}" srcOrd="0" destOrd="0" presId="urn:microsoft.com/office/officeart/2005/8/layout/chevron2"/>
    <dgm:cxn modelId="{8805700D-62C4-4954-8500-13B00FE21A31}" type="presOf" srcId="{C236DC3D-857B-4E28-9743-3472BB60383E}" destId="{9B977D78-6BD9-460C-A609-5954214466A5}" srcOrd="0" destOrd="1" presId="urn:microsoft.com/office/officeart/2005/8/layout/chevron2"/>
    <dgm:cxn modelId="{849C680F-8B05-40B6-85AA-023A7AF613C7}" srcId="{0C43C660-AD1D-4A24-ACBA-E9AC4BBD5DA0}" destId="{CF8FF7FF-DC7E-4E0F-9D2B-F4339C751E6C}" srcOrd="1" destOrd="0" parTransId="{4CBF5D37-6956-4917-84AE-19FE8D8B3A2C}" sibTransId="{60E6B95E-EA63-46F2-B87C-8963B26730E4}"/>
    <dgm:cxn modelId="{35141C10-A401-452C-979A-3F8D090DF0C3}" type="presOf" srcId="{DBE8814B-EA09-4E25-9091-B9CF4D2B5B58}" destId="{9B977D78-6BD9-460C-A609-5954214466A5}" srcOrd="0" destOrd="0" presId="urn:microsoft.com/office/officeart/2005/8/layout/chevron2"/>
    <dgm:cxn modelId="{7EB7AF28-06B9-4934-8849-653A06C0BF5C}" srcId="{FA1ACAAC-6C1C-4E5E-AF62-D79305664540}" destId="{C236DC3D-857B-4E28-9743-3472BB60383E}" srcOrd="1" destOrd="0" parTransId="{B4526BE4-673C-4D7F-9A65-001D7188DDBF}" sibTransId="{FF9D3D2C-94A5-4AE6-AF03-88E2D4774FB0}"/>
    <dgm:cxn modelId="{33002F2A-FB2B-4CF0-9E4E-59DF0B632161}" srcId="{4E3EFEB3-EA90-4DBD-B309-3249C3D5004D}" destId="{F57B397F-1C3B-416F-BC02-EF2DE5F196C4}" srcOrd="2" destOrd="0" parTransId="{4FA96380-3520-4770-A69C-73709F66D682}" sibTransId="{B7D859DE-EC7A-4796-8461-F5A67E353300}"/>
    <dgm:cxn modelId="{5DFFAD2D-342E-4586-8C6B-D482598CB214}" srcId="{CC09DA56-95C6-4280-BA15-E53929DFE225}" destId="{FFED0E98-2DEA-45CD-B81C-8B1883A395DC}" srcOrd="0" destOrd="0" parTransId="{78E895E7-2D16-4D5B-B217-8CA6B2BEA7E1}" sibTransId="{0DA5E3C9-8DF6-4452-94CE-9571CDDFE6AF}"/>
    <dgm:cxn modelId="{D73B032F-A346-4270-9D33-31D3C5FACDFE}" type="presOf" srcId="{4E3EFEB3-EA90-4DBD-B309-3249C3D5004D}" destId="{15E5EB1C-7BA1-4681-973C-0FB4A586B254}" srcOrd="0" destOrd="0" presId="urn:microsoft.com/office/officeart/2005/8/layout/chevron2"/>
    <dgm:cxn modelId="{E5CD2533-24E5-4F8A-A0DB-41F617C448E8}" srcId="{F57B397F-1C3B-416F-BC02-EF2DE5F196C4}" destId="{CFB50329-B8B8-4ACE-9AFC-FC6FEF43DF1D}" srcOrd="0" destOrd="0" parTransId="{A8887B57-864E-432C-B535-C82BC48CD9F2}" sibTransId="{AA5141A0-6076-44EF-A199-83F756E2B1F0}"/>
    <dgm:cxn modelId="{60569335-91F3-46D8-8085-4BCE3E04961C}" type="presOf" srcId="{FFED0E98-2DEA-45CD-B81C-8B1883A395DC}" destId="{9BCF20AF-3FBD-468E-B64D-126B1E576081}" srcOrd="0" destOrd="0" presId="urn:microsoft.com/office/officeart/2005/8/layout/chevron2"/>
    <dgm:cxn modelId="{ADEA9C39-CD4F-42C6-9F47-EEDEC7363253}" srcId="{4E3EFEB3-EA90-4DBD-B309-3249C3D5004D}" destId="{FA1ACAAC-6C1C-4E5E-AF62-D79305664540}" srcOrd="1" destOrd="0" parTransId="{7EF11958-036E-4427-9818-B8049FA12634}" sibTransId="{FDDBAF1E-923A-4161-8244-DD840439526A}"/>
    <dgm:cxn modelId="{B5752F5D-C5E1-425C-AE59-49E7FDF1474A}" type="presOf" srcId="{CF8FF7FF-DC7E-4E0F-9D2B-F4339C751E6C}" destId="{0E2CBB2B-0AF2-4372-9D2A-B53881688A8A}" srcOrd="0" destOrd="1" presId="urn:microsoft.com/office/officeart/2005/8/layout/chevron2"/>
    <dgm:cxn modelId="{77FA5B65-7120-47DC-8BAD-22A2921A23ED}" srcId="{0C43C660-AD1D-4A24-ACBA-E9AC4BBD5DA0}" destId="{EF57170B-4A9E-40EC-B131-BC9B0454527B}" srcOrd="0" destOrd="0" parTransId="{FB8D382F-681C-4E14-A19F-65D5376CE5CD}" sibTransId="{A68C792B-F5FB-411A-9E35-85F0F3EA4857}"/>
    <dgm:cxn modelId="{B6FF0768-44C4-4EA8-93C7-71334D69F85C}" type="presOf" srcId="{3B0BF590-8741-4C74-9D8F-B3A3DF8D3C6A}" destId="{9D5AE3EC-9CF9-413E-A218-825107416619}" srcOrd="0" destOrd="1" presId="urn:microsoft.com/office/officeart/2005/8/layout/chevron2"/>
    <dgm:cxn modelId="{E77C1F73-04C4-4BBB-BF40-3EA7EACB784E}" type="presOf" srcId="{CFB50329-B8B8-4ACE-9AFC-FC6FEF43DF1D}" destId="{9D5AE3EC-9CF9-413E-A218-825107416619}" srcOrd="0" destOrd="0" presId="urn:microsoft.com/office/officeart/2005/8/layout/chevron2"/>
    <dgm:cxn modelId="{07E77558-D9FF-41FF-A4D7-A284ECA9C9F6}" type="presOf" srcId="{0C43C660-AD1D-4A24-ACBA-E9AC4BBD5DA0}" destId="{C1342D0F-3255-47EF-9953-98FA8143B0B5}" srcOrd="0" destOrd="0" presId="urn:microsoft.com/office/officeart/2005/8/layout/chevron2"/>
    <dgm:cxn modelId="{C468FC78-2A9D-47AD-82D4-72D7F4615ADB}" type="presOf" srcId="{FA1ACAAC-6C1C-4E5E-AF62-D79305664540}" destId="{CDCFA31C-4755-488B-906A-3F486A61658A}" srcOrd="0" destOrd="0" presId="urn:microsoft.com/office/officeart/2005/8/layout/chevron2"/>
    <dgm:cxn modelId="{2ADE9E79-1EFE-43F3-8CC5-4C19B8B92EAA}" srcId="{CC09DA56-95C6-4280-BA15-E53929DFE225}" destId="{8785CC90-5BE4-4310-A9F6-78B8E13CD727}" srcOrd="1" destOrd="0" parTransId="{7304DE92-A433-4C98-ADBA-19425EB6D4DB}" sibTransId="{2E504F05-3C2F-4263-8FC4-18509A455934}"/>
    <dgm:cxn modelId="{818DA58C-E74C-4817-8AEB-781B1622BC04}" type="presOf" srcId="{CC09DA56-95C6-4280-BA15-E53929DFE225}" destId="{A1FB32CE-B6EC-48E8-A8DD-F9AD6203CB99}" srcOrd="0" destOrd="0" presId="urn:microsoft.com/office/officeart/2005/8/layout/chevron2"/>
    <dgm:cxn modelId="{C129048D-844A-4598-9030-E56AEDC5724A}" srcId="{FA1ACAAC-6C1C-4E5E-AF62-D79305664540}" destId="{DBE8814B-EA09-4E25-9091-B9CF4D2B5B58}" srcOrd="0" destOrd="0" parTransId="{741634B7-0B02-4090-9294-06145622EB30}" sibTransId="{2773BB3F-86F2-47AA-9478-42B70009BF4D}"/>
    <dgm:cxn modelId="{5BA8F1B1-FE75-4199-9157-7C3C84AE8CE4}" type="presOf" srcId="{8785CC90-5BE4-4310-A9F6-78B8E13CD727}" destId="{9BCF20AF-3FBD-468E-B64D-126B1E576081}" srcOrd="0" destOrd="1" presId="urn:microsoft.com/office/officeart/2005/8/layout/chevron2"/>
    <dgm:cxn modelId="{5A61B3EB-6F03-43A3-BDCE-CA57161FEF92}" srcId="{4E3EFEB3-EA90-4DBD-B309-3249C3D5004D}" destId="{CC09DA56-95C6-4280-BA15-E53929DFE225}" srcOrd="3" destOrd="0" parTransId="{03111C42-ED53-4E0F-B83A-DEA9F9A9EED5}" sibTransId="{FF00C593-B9B3-4789-8FC6-2D10F026A608}"/>
    <dgm:cxn modelId="{F79554F3-2B68-4419-8A6D-190FBAFF152C}" type="presOf" srcId="{F57B397F-1C3B-416F-BC02-EF2DE5F196C4}" destId="{A262BAB3-6B8A-4F87-8ECD-37F74A67A558}" srcOrd="0" destOrd="0" presId="urn:microsoft.com/office/officeart/2005/8/layout/chevron2"/>
    <dgm:cxn modelId="{12EE0906-7A98-4C58-BB0B-A9E6DD0F4ECC}" type="presParOf" srcId="{15E5EB1C-7BA1-4681-973C-0FB4A586B254}" destId="{C4F861C1-804F-435F-9F66-0417E98B7A32}" srcOrd="0" destOrd="0" presId="urn:microsoft.com/office/officeart/2005/8/layout/chevron2"/>
    <dgm:cxn modelId="{234EFB2C-8AEB-4CAA-98FC-73C56477D4AD}" type="presParOf" srcId="{C4F861C1-804F-435F-9F66-0417E98B7A32}" destId="{C1342D0F-3255-47EF-9953-98FA8143B0B5}" srcOrd="0" destOrd="0" presId="urn:microsoft.com/office/officeart/2005/8/layout/chevron2"/>
    <dgm:cxn modelId="{5EEF3FF7-1627-4DFB-BEE7-322EB8AC1C1E}" type="presParOf" srcId="{C4F861C1-804F-435F-9F66-0417E98B7A32}" destId="{0E2CBB2B-0AF2-4372-9D2A-B53881688A8A}" srcOrd="1" destOrd="0" presId="urn:microsoft.com/office/officeart/2005/8/layout/chevron2"/>
    <dgm:cxn modelId="{F566AC57-0B05-460B-9873-690E768C5580}" type="presParOf" srcId="{15E5EB1C-7BA1-4681-973C-0FB4A586B254}" destId="{96759AAE-82F3-4260-8CAC-0EFDCE2E185F}" srcOrd="1" destOrd="0" presId="urn:microsoft.com/office/officeart/2005/8/layout/chevron2"/>
    <dgm:cxn modelId="{865C0DA6-10E7-488B-A9A7-8CB701CDFC7F}" type="presParOf" srcId="{15E5EB1C-7BA1-4681-973C-0FB4A586B254}" destId="{E63B7A6E-09FC-47B6-813F-F798CF50267E}" srcOrd="2" destOrd="0" presId="urn:microsoft.com/office/officeart/2005/8/layout/chevron2"/>
    <dgm:cxn modelId="{7B5E82F8-074C-4BAC-AE84-1470B81E8ACA}" type="presParOf" srcId="{E63B7A6E-09FC-47B6-813F-F798CF50267E}" destId="{CDCFA31C-4755-488B-906A-3F486A61658A}" srcOrd="0" destOrd="0" presId="urn:microsoft.com/office/officeart/2005/8/layout/chevron2"/>
    <dgm:cxn modelId="{1E9427DF-1667-4F8A-AF07-583317F428AF}" type="presParOf" srcId="{E63B7A6E-09FC-47B6-813F-F798CF50267E}" destId="{9B977D78-6BD9-460C-A609-5954214466A5}" srcOrd="1" destOrd="0" presId="urn:microsoft.com/office/officeart/2005/8/layout/chevron2"/>
    <dgm:cxn modelId="{471FFBEA-0A66-478C-8ACA-423152924856}" type="presParOf" srcId="{15E5EB1C-7BA1-4681-973C-0FB4A586B254}" destId="{CE0B7952-BDA2-48FE-BB9A-7AB647D052A7}" srcOrd="3" destOrd="0" presId="urn:microsoft.com/office/officeart/2005/8/layout/chevron2"/>
    <dgm:cxn modelId="{98E486E5-B32A-4A9D-B6AA-C2E3C674D1C2}" type="presParOf" srcId="{15E5EB1C-7BA1-4681-973C-0FB4A586B254}" destId="{3744E69E-AD9D-4061-B89E-279CD194779D}" srcOrd="4" destOrd="0" presId="urn:microsoft.com/office/officeart/2005/8/layout/chevron2"/>
    <dgm:cxn modelId="{C4A38ADF-2E73-4FA7-BF7D-A79485BCCBA5}" type="presParOf" srcId="{3744E69E-AD9D-4061-B89E-279CD194779D}" destId="{A262BAB3-6B8A-4F87-8ECD-37F74A67A558}" srcOrd="0" destOrd="0" presId="urn:microsoft.com/office/officeart/2005/8/layout/chevron2"/>
    <dgm:cxn modelId="{59A71B3F-101C-4C07-B200-C7F2AE794115}" type="presParOf" srcId="{3744E69E-AD9D-4061-B89E-279CD194779D}" destId="{9D5AE3EC-9CF9-413E-A218-825107416619}" srcOrd="1" destOrd="0" presId="urn:microsoft.com/office/officeart/2005/8/layout/chevron2"/>
    <dgm:cxn modelId="{8C0924C8-9D5B-4CAA-8B90-0490C05035E4}" type="presParOf" srcId="{15E5EB1C-7BA1-4681-973C-0FB4A586B254}" destId="{DB956FEA-13F4-441E-925D-CBE9FB9D5F09}" srcOrd="5" destOrd="0" presId="urn:microsoft.com/office/officeart/2005/8/layout/chevron2"/>
    <dgm:cxn modelId="{7B2CF3D0-331E-452E-861C-23D10D20A4DC}" type="presParOf" srcId="{15E5EB1C-7BA1-4681-973C-0FB4A586B254}" destId="{0AD81E05-AAE4-46F4-97F8-22046AEB550B}" srcOrd="6" destOrd="0" presId="urn:microsoft.com/office/officeart/2005/8/layout/chevron2"/>
    <dgm:cxn modelId="{1C1BD707-C8C8-4D2E-A93C-EFA95D60BCDA}" type="presParOf" srcId="{0AD81E05-AAE4-46F4-97F8-22046AEB550B}" destId="{A1FB32CE-B6EC-48E8-A8DD-F9AD6203CB99}" srcOrd="0" destOrd="0" presId="urn:microsoft.com/office/officeart/2005/8/layout/chevron2"/>
    <dgm:cxn modelId="{A9A8699E-E198-4BB0-A106-3811F2038DB1}" type="presParOf" srcId="{0AD81E05-AAE4-46F4-97F8-22046AEB550B}" destId="{9BCF20AF-3FBD-468E-B64D-126B1E5760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4394B7-323A-4C8D-B918-B0063CCF47D1}" type="doc">
      <dgm:prSet loTypeId="urn:microsoft.com/office/officeart/2005/8/layout/cycle5" loCatId="cycle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th-TH"/>
        </a:p>
      </dgm:t>
    </dgm:pt>
    <dgm:pt modelId="{59E5AC7B-CA84-46ED-B804-0B942FCAE56F}">
      <dgm:prSet phldrT="[ข้อความ]" custT="1"/>
      <dgm:spPr/>
      <dgm:t>
        <a:bodyPr/>
        <a:lstStyle/>
        <a:p>
          <a:r>
            <a:rPr lang="th-TH" sz="3600" b="1" dirty="0">
              <a:latin typeface="JasmineUPC" pitchFamily="18" charset="-34"/>
              <a:cs typeface="JasmineUPC" pitchFamily="18" charset="-34"/>
            </a:rPr>
            <a:t>ด้านร่างกาย</a:t>
          </a:r>
          <a:endParaRPr lang="th-TH" sz="3600" b="1" dirty="0"/>
        </a:p>
      </dgm:t>
    </dgm:pt>
    <dgm:pt modelId="{CED4BEF6-A031-4A1F-B743-A451BFDE1733}" type="parTrans" cxnId="{2422A9D8-94D0-42D1-B285-562D820133D4}">
      <dgm:prSet/>
      <dgm:spPr/>
      <dgm:t>
        <a:bodyPr/>
        <a:lstStyle/>
        <a:p>
          <a:endParaRPr lang="th-TH"/>
        </a:p>
      </dgm:t>
    </dgm:pt>
    <dgm:pt modelId="{CA130E92-89DA-4244-B39B-7FC873BC590D}" type="sibTrans" cxnId="{2422A9D8-94D0-42D1-B285-562D820133D4}">
      <dgm:prSet/>
      <dgm:spPr/>
      <dgm:t>
        <a:bodyPr/>
        <a:lstStyle/>
        <a:p>
          <a:endParaRPr lang="th-TH"/>
        </a:p>
      </dgm:t>
    </dgm:pt>
    <dgm:pt modelId="{A98F3011-D5D2-4D86-B9C5-7563578B177F}">
      <dgm:prSet phldrT="[ข้อความ]" custT="1"/>
      <dgm:spPr/>
      <dgm:t>
        <a:bodyPr/>
        <a:lstStyle/>
        <a:p>
          <a:r>
            <a:rPr lang="th-TH" sz="3200" b="1" dirty="0">
              <a:latin typeface="JasmineUPC" pitchFamily="18" charset="-34"/>
              <a:cs typeface="JasmineUPC" pitchFamily="18" charset="-34"/>
            </a:rPr>
            <a:t>ด้านจิตใจและอารมณ์</a:t>
          </a:r>
          <a:r>
            <a:rPr lang="en-US" sz="3200" b="1" dirty="0"/>
            <a:t> </a:t>
          </a:r>
          <a:endParaRPr lang="th-TH" sz="3200" b="1" dirty="0"/>
        </a:p>
      </dgm:t>
    </dgm:pt>
    <dgm:pt modelId="{8839C7A4-516E-4ED7-9A34-6C6974A02C82}" type="parTrans" cxnId="{F75F15FC-EAF1-4492-BC97-BA33B9C1D72D}">
      <dgm:prSet/>
      <dgm:spPr/>
      <dgm:t>
        <a:bodyPr/>
        <a:lstStyle/>
        <a:p>
          <a:endParaRPr lang="th-TH"/>
        </a:p>
      </dgm:t>
    </dgm:pt>
    <dgm:pt modelId="{07212474-B1FD-49CB-88F0-06AAD51C8895}" type="sibTrans" cxnId="{F75F15FC-EAF1-4492-BC97-BA33B9C1D72D}">
      <dgm:prSet/>
      <dgm:spPr/>
      <dgm:t>
        <a:bodyPr/>
        <a:lstStyle/>
        <a:p>
          <a:endParaRPr lang="th-TH"/>
        </a:p>
      </dgm:t>
    </dgm:pt>
    <dgm:pt modelId="{5300FC50-92DB-4E3A-A9FF-EB6341AD42C4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ด้านสังคม</a:t>
          </a:r>
          <a:endParaRPr lang="th-TH" b="1" dirty="0"/>
        </a:p>
      </dgm:t>
    </dgm:pt>
    <dgm:pt modelId="{EFF0F9FD-846C-4C31-8D95-E1E764256AC2}" type="parTrans" cxnId="{41165C4F-BB4F-4F25-A541-E74E3A8C7FE8}">
      <dgm:prSet/>
      <dgm:spPr/>
      <dgm:t>
        <a:bodyPr/>
        <a:lstStyle/>
        <a:p>
          <a:endParaRPr lang="th-TH"/>
        </a:p>
      </dgm:t>
    </dgm:pt>
    <dgm:pt modelId="{122E54A6-3F29-47F7-BA3C-EFED1681CF8A}" type="sibTrans" cxnId="{41165C4F-BB4F-4F25-A541-E74E3A8C7FE8}">
      <dgm:prSet/>
      <dgm:spPr/>
      <dgm:t>
        <a:bodyPr/>
        <a:lstStyle/>
        <a:p>
          <a:endParaRPr lang="th-TH"/>
        </a:p>
      </dgm:t>
    </dgm:pt>
    <dgm:pt modelId="{DC6257AE-D8CA-43D2-B39D-8848F71654CB}">
      <dgm:prSet phldrT="[ข้อความ]"/>
      <dgm:spPr/>
      <dgm:t>
        <a:bodyPr/>
        <a:lstStyle/>
        <a:p>
          <a:r>
            <a:rPr lang="th-TH" b="1" dirty="0">
              <a:latin typeface="JasmineUPC" pitchFamily="18" charset="-34"/>
              <a:cs typeface="JasmineUPC" pitchFamily="18" charset="-34"/>
            </a:rPr>
            <a:t>ด้านภาษา</a:t>
          </a:r>
          <a:endParaRPr lang="th-TH" b="1" dirty="0"/>
        </a:p>
      </dgm:t>
    </dgm:pt>
    <dgm:pt modelId="{9F1E6190-D15E-4CAE-B765-B506668DCFF9}" type="parTrans" cxnId="{55A8320E-305B-498E-B57A-15FCCCF2139C}">
      <dgm:prSet/>
      <dgm:spPr/>
      <dgm:t>
        <a:bodyPr/>
        <a:lstStyle/>
        <a:p>
          <a:endParaRPr lang="th-TH"/>
        </a:p>
      </dgm:t>
    </dgm:pt>
    <dgm:pt modelId="{22D021FB-751F-4BB7-95EC-EF8BA4B538B3}" type="sibTrans" cxnId="{55A8320E-305B-498E-B57A-15FCCCF2139C}">
      <dgm:prSet/>
      <dgm:spPr/>
      <dgm:t>
        <a:bodyPr/>
        <a:lstStyle/>
        <a:p>
          <a:endParaRPr lang="th-TH"/>
        </a:p>
      </dgm:t>
    </dgm:pt>
    <dgm:pt modelId="{452F05EC-DBD3-48F5-B8C1-64BB2E9E7840}">
      <dgm:prSet phldrT="[ข้อความ]" custT="1"/>
      <dgm:spPr/>
      <dgm:t>
        <a:bodyPr/>
        <a:lstStyle/>
        <a:p>
          <a:r>
            <a:rPr lang="th-TH" sz="3600" b="1" dirty="0">
              <a:latin typeface="JasmineUPC" pitchFamily="18" charset="-34"/>
              <a:cs typeface="JasmineUPC" pitchFamily="18" charset="-34"/>
            </a:rPr>
            <a:t>ด้านการเรียนรู้</a:t>
          </a:r>
          <a:r>
            <a:rPr lang="en-US" sz="3600" dirty="0">
              <a:latin typeface="JasmineUPC" pitchFamily="18" charset="-34"/>
              <a:cs typeface="JasmineUPC" pitchFamily="18" charset="-34"/>
            </a:rPr>
            <a:t> </a:t>
          </a:r>
          <a:endParaRPr lang="th-TH" sz="3600" dirty="0">
            <a:latin typeface="JasmineUPC" pitchFamily="18" charset="-34"/>
            <a:cs typeface="JasmineUPC" pitchFamily="18" charset="-34"/>
          </a:endParaRPr>
        </a:p>
      </dgm:t>
    </dgm:pt>
    <dgm:pt modelId="{524C200B-5C10-4137-AEBF-825326935FCE}" type="parTrans" cxnId="{247EB557-49A6-40F4-9D1E-49E2F92107B5}">
      <dgm:prSet/>
      <dgm:spPr/>
      <dgm:t>
        <a:bodyPr/>
        <a:lstStyle/>
        <a:p>
          <a:endParaRPr lang="th-TH"/>
        </a:p>
      </dgm:t>
    </dgm:pt>
    <dgm:pt modelId="{F34F1016-0BBA-4C14-9C59-EAAE0DBE4D7A}" type="sibTrans" cxnId="{247EB557-49A6-40F4-9D1E-49E2F92107B5}">
      <dgm:prSet/>
      <dgm:spPr/>
      <dgm:t>
        <a:bodyPr/>
        <a:lstStyle/>
        <a:p>
          <a:endParaRPr lang="th-TH"/>
        </a:p>
      </dgm:t>
    </dgm:pt>
    <dgm:pt modelId="{1FBA0D60-741B-4D8E-A6D4-1747E64E4DCE}" type="pres">
      <dgm:prSet presAssocID="{EF4394B7-323A-4C8D-B918-B0063CCF47D1}" presName="cycle" presStyleCnt="0">
        <dgm:presLayoutVars>
          <dgm:dir/>
          <dgm:resizeHandles val="exact"/>
        </dgm:presLayoutVars>
      </dgm:prSet>
      <dgm:spPr/>
    </dgm:pt>
    <dgm:pt modelId="{C918E98A-0BC1-4A23-BE9A-E91D0BD38174}" type="pres">
      <dgm:prSet presAssocID="{59E5AC7B-CA84-46ED-B804-0B942FCAE56F}" presName="node" presStyleLbl="node1" presStyleIdx="0" presStyleCnt="5" custScaleX="161413">
        <dgm:presLayoutVars>
          <dgm:bulletEnabled val="1"/>
        </dgm:presLayoutVars>
      </dgm:prSet>
      <dgm:spPr/>
    </dgm:pt>
    <dgm:pt modelId="{A042BF91-33F0-4DB9-A64E-CAA0CD743F76}" type="pres">
      <dgm:prSet presAssocID="{59E5AC7B-CA84-46ED-B804-0B942FCAE56F}" presName="spNode" presStyleCnt="0"/>
      <dgm:spPr/>
    </dgm:pt>
    <dgm:pt modelId="{1724EB6A-A1A7-4334-AEB3-F6E296DCF843}" type="pres">
      <dgm:prSet presAssocID="{CA130E92-89DA-4244-B39B-7FC873BC590D}" presName="sibTrans" presStyleLbl="sibTrans1D1" presStyleIdx="0" presStyleCnt="5"/>
      <dgm:spPr/>
    </dgm:pt>
    <dgm:pt modelId="{CEF08023-0501-4BE3-A006-C7F3A03A2C7D}" type="pres">
      <dgm:prSet presAssocID="{A98F3011-D5D2-4D86-B9C5-7563578B177F}" presName="node" presStyleLbl="node1" presStyleIdx="1" presStyleCnt="5" custScaleX="136778">
        <dgm:presLayoutVars>
          <dgm:bulletEnabled val="1"/>
        </dgm:presLayoutVars>
      </dgm:prSet>
      <dgm:spPr/>
    </dgm:pt>
    <dgm:pt modelId="{3F79759B-D153-4587-B3E0-9322D130B04A}" type="pres">
      <dgm:prSet presAssocID="{A98F3011-D5D2-4D86-B9C5-7563578B177F}" presName="spNode" presStyleCnt="0"/>
      <dgm:spPr/>
    </dgm:pt>
    <dgm:pt modelId="{C62E3D3B-4069-4B17-B959-86ADE1C13022}" type="pres">
      <dgm:prSet presAssocID="{07212474-B1FD-49CB-88F0-06AAD51C8895}" presName="sibTrans" presStyleLbl="sibTrans1D1" presStyleIdx="1" presStyleCnt="5"/>
      <dgm:spPr/>
    </dgm:pt>
    <dgm:pt modelId="{BE46B286-1322-4302-B238-ADA1D7840998}" type="pres">
      <dgm:prSet presAssocID="{5300FC50-92DB-4E3A-A9FF-EB6341AD42C4}" presName="node" presStyleLbl="node1" presStyleIdx="2" presStyleCnt="5">
        <dgm:presLayoutVars>
          <dgm:bulletEnabled val="1"/>
        </dgm:presLayoutVars>
      </dgm:prSet>
      <dgm:spPr/>
    </dgm:pt>
    <dgm:pt modelId="{5D52B0D1-EDCB-44C9-8D09-597A3C2B1B3E}" type="pres">
      <dgm:prSet presAssocID="{5300FC50-92DB-4E3A-A9FF-EB6341AD42C4}" presName="spNode" presStyleCnt="0"/>
      <dgm:spPr/>
    </dgm:pt>
    <dgm:pt modelId="{765442F9-6855-4CB6-8ADB-83B054A26AEA}" type="pres">
      <dgm:prSet presAssocID="{122E54A6-3F29-47F7-BA3C-EFED1681CF8A}" presName="sibTrans" presStyleLbl="sibTrans1D1" presStyleIdx="2" presStyleCnt="5"/>
      <dgm:spPr/>
    </dgm:pt>
    <dgm:pt modelId="{44B52A74-DE1C-422E-9433-B18E90F4E370}" type="pres">
      <dgm:prSet presAssocID="{DC6257AE-D8CA-43D2-B39D-8848F71654CB}" presName="node" presStyleLbl="node1" presStyleIdx="3" presStyleCnt="5">
        <dgm:presLayoutVars>
          <dgm:bulletEnabled val="1"/>
        </dgm:presLayoutVars>
      </dgm:prSet>
      <dgm:spPr/>
    </dgm:pt>
    <dgm:pt modelId="{4E6E2585-A0AC-44EA-8E3B-A9D51B548BE6}" type="pres">
      <dgm:prSet presAssocID="{DC6257AE-D8CA-43D2-B39D-8848F71654CB}" presName="spNode" presStyleCnt="0"/>
      <dgm:spPr/>
    </dgm:pt>
    <dgm:pt modelId="{FCD61FD3-94CE-437A-BE3F-72A37E1832DB}" type="pres">
      <dgm:prSet presAssocID="{22D021FB-751F-4BB7-95EC-EF8BA4B538B3}" presName="sibTrans" presStyleLbl="sibTrans1D1" presStyleIdx="3" presStyleCnt="5"/>
      <dgm:spPr/>
    </dgm:pt>
    <dgm:pt modelId="{6199F702-88BA-44FA-9F6A-F85D1E9D2C90}" type="pres">
      <dgm:prSet presAssocID="{452F05EC-DBD3-48F5-B8C1-64BB2E9E7840}" presName="node" presStyleLbl="node1" presStyleIdx="4" presStyleCnt="5" custScaleX="147175">
        <dgm:presLayoutVars>
          <dgm:bulletEnabled val="1"/>
        </dgm:presLayoutVars>
      </dgm:prSet>
      <dgm:spPr/>
    </dgm:pt>
    <dgm:pt modelId="{1DAA3450-6502-486C-ABBF-7DF5047A7919}" type="pres">
      <dgm:prSet presAssocID="{452F05EC-DBD3-48F5-B8C1-64BB2E9E7840}" presName="spNode" presStyleCnt="0"/>
      <dgm:spPr/>
    </dgm:pt>
    <dgm:pt modelId="{6DBF72A4-89A9-412B-A59B-6193864C3082}" type="pres">
      <dgm:prSet presAssocID="{F34F1016-0BBA-4C14-9C59-EAAE0DBE4D7A}" presName="sibTrans" presStyleLbl="sibTrans1D1" presStyleIdx="4" presStyleCnt="5"/>
      <dgm:spPr/>
    </dgm:pt>
  </dgm:ptLst>
  <dgm:cxnLst>
    <dgm:cxn modelId="{55A8320E-305B-498E-B57A-15FCCCF2139C}" srcId="{EF4394B7-323A-4C8D-B918-B0063CCF47D1}" destId="{DC6257AE-D8CA-43D2-B39D-8848F71654CB}" srcOrd="3" destOrd="0" parTransId="{9F1E6190-D15E-4CAE-B765-B506668DCFF9}" sibTransId="{22D021FB-751F-4BB7-95EC-EF8BA4B538B3}"/>
    <dgm:cxn modelId="{86EDBE17-F632-4763-A9AD-B302DEDAC616}" type="presOf" srcId="{F34F1016-0BBA-4C14-9C59-EAAE0DBE4D7A}" destId="{6DBF72A4-89A9-412B-A59B-6193864C3082}" srcOrd="0" destOrd="0" presId="urn:microsoft.com/office/officeart/2005/8/layout/cycle5"/>
    <dgm:cxn modelId="{3F706D60-2C41-4F71-8A54-9724DF9802DC}" type="presOf" srcId="{DC6257AE-D8CA-43D2-B39D-8848F71654CB}" destId="{44B52A74-DE1C-422E-9433-B18E90F4E370}" srcOrd="0" destOrd="0" presId="urn:microsoft.com/office/officeart/2005/8/layout/cycle5"/>
    <dgm:cxn modelId="{41165C4F-BB4F-4F25-A541-E74E3A8C7FE8}" srcId="{EF4394B7-323A-4C8D-B918-B0063CCF47D1}" destId="{5300FC50-92DB-4E3A-A9FF-EB6341AD42C4}" srcOrd="2" destOrd="0" parTransId="{EFF0F9FD-846C-4C31-8D95-E1E764256AC2}" sibTransId="{122E54A6-3F29-47F7-BA3C-EFED1681CF8A}"/>
    <dgm:cxn modelId="{247EB557-49A6-40F4-9D1E-49E2F92107B5}" srcId="{EF4394B7-323A-4C8D-B918-B0063CCF47D1}" destId="{452F05EC-DBD3-48F5-B8C1-64BB2E9E7840}" srcOrd="4" destOrd="0" parTransId="{524C200B-5C10-4137-AEBF-825326935FCE}" sibTransId="{F34F1016-0BBA-4C14-9C59-EAAE0DBE4D7A}"/>
    <dgm:cxn modelId="{5832107C-190F-4E14-B11C-82A6CDEE2320}" type="presOf" srcId="{22D021FB-751F-4BB7-95EC-EF8BA4B538B3}" destId="{FCD61FD3-94CE-437A-BE3F-72A37E1832DB}" srcOrd="0" destOrd="0" presId="urn:microsoft.com/office/officeart/2005/8/layout/cycle5"/>
    <dgm:cxn modelId="{6B7D5D8B-1A97-4A50-9B7B-E6206F232F6F}" type="presOf" srcId="{EF4394B7-323A-4C8D-B918-B0063CCF47D1}" destId="{1FBA0D60-741B-4D8E-A6D4-1747E64E4DCE}" srcOrd="0" destOrd="0" presId="urn:microsoft.com/office/officeart/2005/8/layout/cycle5"/>
    <dgm:cxn modelId="{813FF497-E699-4087-B5CF-E4248AF2ACBA}" type="presOf" srcId="{07212474-B1FD-49CB-88F0-06AAD51C8895}" destId="{C62E3D3B-4069-4B17-B959-86ADE1C13022}" srcOrd="0" destOrd="0" presId="urn:microsoft.com/office/officeart/2005/8/layout/cycle5"/>
    <dgm:cxn modelId="{3DC3A298-D266-4F39-80B2-6D25B8CFCC87}" type="presOf" srcId="{A98F3011-D5D2-4D86-B9C5-7563578B177F}" destId="{CEF08023-0501-4BE3-A006-C7F3A03A2C7D}" srcOrd="0" destOrd="0" presId="urn:microsoft.com/office/officeart/2005/8/layout/cycle5"/>
    <dgm:cxn modelId="{FA2837B4-1157-48DB-8F28-488B064A064C}" type="presOf" srcId="{122E54A6-3F29-47F7-BA3C-EFED1681CF8A}" destId="{765442F9-6855-4CB6-8ADB-83B054A26AEA}" srcOrd="0" destOrd="0" presId="urn:microsoft.com/office/officeart/2005/8/layout/cycle5"/>
    <dgm:cxn modelId="{D76F8FB7-2542-4A37-81E1-8F0B78EFFBB8}" type="presOf" srcId="{5300FC50-92DB-4E3A-A9FF-EB6341AD42C4}" destId="{BE46B286-1322-4302-B238-ADA1D7840998}" srcOrd="0" destOrd="0" presId="urn:microsoft.com/office/officeart/2005/8/layout/cycle5"/>
    <dgm:cxn modelId="{7ED758BB-EAC3-4A8F-BDF6-6335623AC986}" type="presOf" srcId="{452F05EC-DBD3-48F5-B8C1-64BB2E9E7840}" destId="{6199F702-88BA-44FA-9F6A-F85D1E9D2C90}" srcOrd="0" destOrd="0" presId="urn:microsoft.com/office/officeart/2005/8/layout/cycle5"/>
    <dgm:cxn modelId="{2422A9D8-94D0-42D1-B285-562D820133D4}" srcId="{EF4394B7-323A-4C8D-B918-B0063CCF47D1}" destId="{59E5AC7B-CA84-46ED-B804-0B942FCAE56F}" srcOrd="0" destOrd="0" parTransId="{CED4BEF6-A031-4A1F-B743-A451BFDE1733}" sibTransId="{CA130E92-89DA-4244-B39B-7FC873BC590D}"/>
    <dgm:cxn modelId="{E8380EE2-C8E4-4DBB-932D-0F6723DEAAEE}" type="presOf" srcId="{CA130E92-89DA-4244-B39B-7FC873BC590D}" destId="{1724EB6A-A1A7-4334-AEB3-F6E296DCF843}" srcOrd="0" destOrd="0" presId="urn:microsoft.com/office/officeart/2005/8/layout/cycle5"/>
    <dgm:cxn modelId="{F75F15FC-EAF1-4492-BC97-BA33B9C1D72D}" srcId="{EF4394B7-323A-4C8D-B918-B0063CCF47D1}" destId="{A98F3011-D5D2-4D86-B9C5-7563578B177F}" srcOrd="1" destOrd="0" parTransId="{8839C7A4-516E-4ED7-9A34-6C6974A02C82}" sibTransId="{07212474-B1FD-49CB-88F0-06AAD51C8895}"/>
    <dgm:cxn modelId="{D9F3F1FF-D2CD-458D-ACCC-CDB865AB0B8B}" type="presOf" srcId="{59E5AC7B-CA84-46ED-B804-0B942FCAE56F}" destId="{C918E98A-0BC1-4A23-BE9A-E91D0BD38174}" srcOrd="0" destOrd="0" presId="urn:microsoft.com/office/officeart/2005/8/layout/cycle5"/>
    <dgm:cxn modelId="{6D09438C-56F5-4672-BD09-FF7B1A30D528}" type="presParOf" srcId="{1FBA0D60-741B-4D8E-A6D4-1747E64E4DCE}" destId="{C918E98A-0BC1-4A23-BE9A-E91D0BD38174}" srcOrd="0" destOrd="0" presId="urn:microsoft.com/office/officeart/2005/8/layout/cycle5"/>
    <dgm:cxn modelId="{A77B4611-7C01-40C2-92EB-287738C233CF}" type="presParOf" srcId="{1FBA0D60-741B-4D8E-A6D4-1747E64E4DCE}" destId="{A042BF91-33F0-4DB9-A64E-CAA0CD743F76}" srcOrd="1" destOrd="0" presId="urn:microsoft.com/office/officeart/2005/8/layout/cycle5"/>
    <dgm:cxn modelId="{143E0F20-0B1D-4E5F-ABDA-B207C0461D5F}" type="presParOf" srcId="{1FBA0D60-741B-4D8E-A6D4-1747E64E4DCE}" destId="{1724EB6A-A1A7-4334-AEB3-F6E296DCF843}" srcOrd="2" destOrd="0" presId="urn:microsoft.com/office/officeart/2005/8/layout/cycle5"/>
    <dgm:cxn modelId="{2FEB1F95-601E-4680-AAE4-2AEEE78ECC40}" type="presParOf" srcId="{1FBA0D60-741B-4D8E-A6D4-1747E64E4DCE}" destId="{CEF08023-0501-4BE3-A006-C7F3A03A2C7D}" srcOrd="3" destOrd="0" presId="urn:microsoft.com/office/officeart/2005/8/layout/cycle5"/>
    <dgm:cxn modelId="{43C673D2-25D3-4303-A397-A4AC56730A89}" type="presParOf" srcId="{1FBA0D60-741B-4D8E-A6D4-1747E64E4DCE}" destId="{3F79759B-D153-4587-B3E0-9322D130B04A}" srcOrd="4" destOrd="0" presId="urn:microsoft.com/office/officeart/2005/8/layout/cycle5"/>
    <dgm:cxn modelId="{69D3C5B8-BA48-4CB7-BA3F-957D8C6AB446}" type="presParOf" srcId="{1FBA0D60-741B-4D8E-A6D4-1747E64E4DCE}" destId="{C62E3D3B-4069-4B17-B959-86ADE1C13022}" srcOrd="5" destOrd="0" presId="urn:microsoft.com/office/officeart/2005/8/layout/cycle5"/>
    <dgm:cxn modelId="{D754E1FE-DBCC-42C0-926F-24C1BF13D75F}" type="presParOf" srcId="{1FBA0D60-741B-4D8E-A6D4-1747E64E4DCE}" destId="{BE46B286-1322-4302-B238-ADA1D7840998}" srcOrd="6" destOrd="0" presId="urn:microsoft.com/office/officeart/2005/8/layout/cycle5"/>
    <dgm:cxn modelId="{F07273AC-2EA1-4AC7-AF38-49B7697335CF}" type="presParOf" srcId="{1FBA0D60-741B-4D8E-A6D4-1747E64E4DCE}" destId="{5D52B0D1-EDCB-44C9-8D09-597A3C2B1B3E}" srcOrd="7" destOrd="0" presId="urn:microsoft.com/office/officeart/2005/8/layout/cycle5"/>
    <dgm:cxn modelId="{2ACA7822-8FBF-4724-B4C7-99408C2136FE}" type="presParOf" srcId="{1FBA0D60-741B-4D8E-A6D4-1747E64E4DCE}" destId="{765442F9-6855-4CB6-8ADB-83B054A26AEA}" srcOrd="8" destOrd="0" presId="urn:microsoft.com/office/officeart/2005/8/layout/cycle5"/>
    <dgm:cxn modelId="{F9998E73-4C0E-4522-883B-3533326ED243}" type="presParOf" srcId="{1FBA0D60-741B-4D8E-A6D4-1747E64E4DCE}" destId="{44B52A74-DE1C-422E-9433-B18E90F4E370}" srcOrd="9" destOrd="0" presId="urn:microsoft.com/office/officeart/2005/8/layout/cycle5"/>
    <dgm:cxn modelId="{83832FB3-8E81-4610-A3BE-984BCDFFFC38}" type="presParOf" srcId="{1FBA0D60-741B-4D8E-A6D4-1747E64E4DCE}" destId="{4E6E2585-A0AC-44EA-8E3B-A9D51B548BE6}" srcOrd="10" destOrd="0" presId="urn:microsoft.com/office/officeart/2005/8/layout/cycle5"/>
    <dgm:cxn modelId="{83CD7AB7-C5CA-460A-B2B1-DF920878967F}" type="presParOf" srcId="{1FBA0D60-741B-4D8E-A6D4-1747E64E4DCE}" destId="{FCD61FD3-94CE-437A-BE3F-72A37E1832DB}" srcOrd="11" destOrd="0" presId="urn:microsoft.com/office/officeart/2005/8/layout/cycle5"/>
    <dgm:cxn modelId="{299D551A-7CBB-4383-BA0F-CC6242A3C227}" type="presParOf" srcId="{1FBA0D60-741B-4D8E-A6D4-1747E64E4DCE}" destId="{6199F702-88BA-44FA-9F6A-F85D1E9D2C90}" srcOrd="12" destOrd="0" presId="urn:microsoft.com/office/officeart/2005/8/layout/cycle5"/>
    <dgm:cxn modelId="{4E9E4F1B-73EC-4DA9-9C4C-CA2789D5213C}" type="presParOf" srcId="{1FBA0D60-741B-4D8E-A6D4-1747E64E4DCE}" destId="{1DAA3450-6502-486C-ABBF-7DF5047A7919}" srcOrd="13" destOrd="0" presId="urn:microsoft.com/office/officeart/2005/8/layout/cycle5"/>
    <dgm:cxn modelId="{E03A0796-5D06-4927-B2E6-F0D914AD81D9}" type="presParOf" srcId="{1FBA0D60-741B-4D8E-A6D4-1747E64E4DCE}" destId="{6DBF72A4-89A9-412B-A59B-6193864C308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8E93C-807B-4216-8410-B90FBF61435F}">
      <dsp:nvSpPr>
        <dsp:cNvPr id="0" name=""/>
        <dsp:cNvSpPr/>
      </dsp:nvSpPr>
      <dsp:spPr>
        <a:xfrm>
          <a:off x="7143" y="38541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dirty="0">
              <a:latin typeface="JasmineUPC" panose="02020603050405020304" pitchFamily="18" charset="-34"/>
              <a:cs typeface="JasmineUPC" panose="02020603050405020304" pitchFamily="18" charset="-34"/>
            </a:rPr>
            <a:t>แม่อารมณ์ดี</a:t>
          </a:r>
          <a:endParaRPr lang="en-US" sz="3900" kern="1200" dirty="0"/>
        </a:p>
      </dsp:txBody>
      <dsp:txXfrm>
        <a:off x="44665" y="422935"/>
        <a:ext cx="2060143" cy="1206068"/>
      </dsp:txXfrm>
    </dsp:sp>
    <dsp:sp modelId="{B038769D-ED2D-4D91-B30A-1B1C6084B716}">
      <dsp:nvSpPr>
        <dsp:cNvPr id="0" name=""/>
        <dsp:cNvSpPr/>
      </dsp:nvSpPr>
      <dsp:spPr>
        <a:xfrm>
          <a:off x="2355850" y="761206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55850" y="867111"/>
        <a:ext cx="316861" cy="317716"/>
      </dsp:txXfrm>
    </dsp:sp>
    <dsp:sp modelId="{01A862F2-200B-4E10-93B1-4B0A4B68E170}">
      <dsp:nvSpPr>
        <dsp:cNvPr id="0" name=""/>
        <dsp:cNvSpPr/>
      </dsp:nvSpPr>
      <dsp:spPr>
        <a:xfrm>
          <a:off x="2996406" y="38541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endorphin</a:t>
          </a:r>
          <a:endParaRPr lang="en-US" sz="6600" b="1" kern="1200" dirty="0"/>
        </a:p>
      </dsp:txBody>
      <dsp:txXfrm>
        <a:off x="3033928" y="422935"/>
        <a:ext cx="2060143" cy="1206068"/>
      </dsp:txXfrm>
    </dsp:sp>
    <dsp:sp modelId="{C64C985D-ACCD-491F-B466-9DDC7930DAD4}">
      <dsp:nvSpPr>
        <dsp:cNvPr id="0" name=""/>
        <dsp:cNvSpPr/>
      </dsp:nvSpPr>
      <dsp:spPr>
        <a:xfrm>
          <a:off x="5331620" y="761206"/>
          <a:ext cx="424056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331620" y="867111"/>
        <a:ext cx="296839" cy="317716"/>
      </dsp:txXfrm>
    </dsp:sp>
    <dsp:sp modelId="{F32457B3-8CEF-48A8-86E0-1F722250A5FE}">
      <dsp:nvSpPr>
        <dsp:cNvPr id="0" name=""/>
        <dsp:cNvSpPr/>
      </dsp:nvSpPr>
      <dsp:spPr>
        <a:xfrm>
          <a:off x="5931699" y="385413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IQ/</a:t>
          </a:r>
          <a:r>
            <a:rPr lang="en-US" sz="38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EQ</a:t>
          </a:r>
          <a:r>
            <a:rPr lang="th-TH" sz="38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 ดี</a:t>
          </a:r>
        </a:p>
      </dsp:txBody>
      <dsp:txXfrm>
        <a:off x="5969221" y="422935"/>
        <a:ext cx="2060143" cy="1206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0B496-CF39-4E55-BC6F-8800F6B9CC02}">
      <dsp:nvSpPr>
        <dsp:cNvPr id="0" name=""/>
        <dsp:cNvSpPr/>
      </dsp:nvSpPr>
      <dsp:spPr>
        <a:xfrm>
          <a:off x="5583410" y="3371278"/>
          <a:ext cx="3160583" cy="15864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ไม่คาดหวัง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ร่วมมือ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กระตุ้นให้ซับซ้อน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JasmineUPC" pitchFamily="18" charset="-34"/>
            <a:cs typeface="JasmineUPC" pitchFamily="18" charset="-34"/>
          </a:endParaRPr>
        </a:p>
      </dsp:txBody>
      <dsp:txXfrm>
        <a:off x="6566435" y="3802749"/>
        <a:ext cx="2142708" cy="1120162"/>
      </dsp:txXfrm>
    </dsp:sp>
    <dsp:sp modelId="{5CB07D20-B91F-433D-A762-718BDC88AF4E}">
      <dsp:nvSpPr>
        <dsp:cNvPr id="0" name=""/>
        <dsp:cNvSpPr/>
      </dsp:nvSpPr>
      <dsp:spPr>
        <a:xfrm>
          <a:off x="1213728" y="3328776"/>
          <a:ext cx="3076553" cy="15864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สมวัย ปลอดภัย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ไม่มากไป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สนใจ</a:t>
          </a:r>
        </a:p>
      </dsp:txBody>
      <dsp:txXfrm>
        <a:off x="1248578" y="3760247"/>
        <a:ext cx="2083887" cy="1120162"/>
      </dsp:txXfrm>
    </dsp:sp>
    <dsp:sp modelId="{3A2FAEC5-81D3-4AE9-BC05-5A7A66105EDB}">
      <dsp:nvSpPr>
        <dsp:cNvPr id="0" name=""/>
        <dsp:cNvSpPr/>
      </dsp:nvSpPr>
      <dsp:spPr>
        <a:xfrm>
          <a:off x="5142578" y="0"/>
          <a:ext cx="3557759" cy="15864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เหมาะสม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ไม่เร่งรีบ</a:t>
          </a:r>
        </a:p>
      </dsp:txBody>
      <dsp:txXfrm>
        <a:off x="6244756" y="34850"/>
        <a:ext cx="2420731" cy="1120162"/>
      </dsp:txXfrm>
    </dsp:sp>
    <dsp:sp modelId="{46F2B18D-E0C0-4F9E-854F-D75DE7717672}">
      <dsp:nvSpPr>
        <dsp:cNvPr id="0" name=""/>
        <dsp:cNvSpPr/>
      </dsp:nvSpPr>
      <dsp:spPr>
        <a:xfrm>
          <a:off x="1292149" y="0"/>
          <a:ext cx="3106971" cy="15864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สิ่งแวดล้อม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การแสดงออก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ป่วยต้องเลือกให้เหมาะ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JasmineUPC" pitchFamily="18" charset="-34"/>
            <a:cs typeface="JasmineUPC" pitchFamily="18" charset="-34"/>
          </a:endParaRPr>
        </a:p>
      </dsp:txBody>
      <dsp:txXfrm>
        <a:off x="1326999" y="34850"/>
        <a:ext cx="2105180" cy="1120162"/>
      </dsp:txXfrm>
    </dsp:sp>
    <dsp:sp modelId="{F156664F-D816-49C2-82AE-85B36AC3BC3C}">
      <dsp:nvSpPr>
        <dsp:cNvPr id="0" name=""/>
        <dsp:cNvSpPr/>
      </dsp:nvSpPr>
      <dsp:spPr>
        <a:xfrm>
          <a:off x="2771165" y="303018"/>
          <a:ext cx="2146710" cy="2105859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JasmineUPC" pitchFamily="18" charset="-34"/>
              <a:cs typeface="JasmineUPC" pitchFamily="18" charset="-34"/>
            </a:rPr>
            <a:t>อิสระ</a:t>
          </a:r>
        </a:p>
      </dsp:txBody>
      <dsp:txXfrm>
        <a:off x="3399922" y="919810"/>
        <a:ext cx="1517953" cy="1489067"/>
      </dsp:txXfrm>
    </dsp:sp>
    <dsp:sp modelId="{D0B3AAE1-AD03-4CE9-8BDF-575B5FF53062}">
      <dsp:nvSpPr>
        <dsp:cNvPr id="0" name=""/>
        <dsp:cNvSpPr/>
      </dsp:nvSpPr>
      <dsp:spPr>
        <a:xfrm rot="5400000">
          <a:off x="5017032" y="282592"/>
          <a:ext cx="2146710" cy="214671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JasmineUPC" pitchFamily="18" charset="-34"/>
              <a:cs typeface="JasmineUPC" pitchFamily="18" charset="-34"/>
            </a:rPr>
            <a:t>เวลา</a:t>
          </a:r>
        </a:p>
      </dsp:txBody>
      <dsp:txXfrm rot="-5400000">
        <a:off x="5017032" y="911349"/>
        <a:ext cx="1517953" cy="1517953"/>
      </dsp:txXfrm>
    </dsp:sp>
    <dsp:sp modelId="{46EE9C42-79B5-48A9-B886-5231384EB16D}">
      <dsp:nvSpPr>
        <dsp:cNvPr id="0" name=""/>
        <dsp:cNvSpPr/>
      </dsp:nvSpPr>
      <dsp:spPr>
        <a:xfrm rot="10800000">
          <a:off x="5017032" y="2528458"/>
          <a:ext cx="2146710" cy="2146710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latin typeface="JasmineUPC" pitchFamily="18" charset="-34"/>
              <a:cs typeface="JasmineUPC" pitchFamily="18" charset="-34"/>
            </a:rPr>
            <a:t>ร่วมมือ</a:t>
          </a:r>
        </a:p>
      </dsp:txBody>
      <dsp:txXfrm rot="10800000">
        <a:off x="5017032" y="2528458"/>
        <a:ext cx="1517953" cy="1517953"/>
      </dsp:txXfrm>
    </dsp:sp>
    <dsp:sp modelId="{04FC038D-F41E-455A-BF81-6A794FDCA99C}">
      <dsp:nvSpPr>
        <dsp:cNvPr id="0" name=""/>
        <dsp:cNvSpPr/>
      </dsp:nvSpPr>
      <dsp:spPr>
        <a:xfrm rot="16200000">
          <a:off x="2771165" y="2458347"/>
          <a:ext cx="2146710" cy="228693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0" kern="1200" dirty="0">
              <a:latin typeface="JasmineUPC" pitchFamily="18" charset="-34"/>
              <a:cs typeface="JasmineUPC" pitchFamily="18" charset="-34"/>
            </a:rPr>
            <a:t>ของเล่น</a:t>
          </a:r>
        </a:p>
      </dsp:txBody>
      <dsp:txXfrm rot="5400000">
        <a:off x="3370880" y="2528459"/>
        <a:ext cx="1617107" cy="1517953"/>
      </dsp:txXfrm>
    </dsp:sp>
    <dsp:sp modelId="{FF63BEE5-56F2-4B3D-9CAC-439538A20BB2}">
      <dsp:nvSpPr>
        <dsp:cNvPr id="0" name=""/>
        <dsp:cNvSpPr/>
      </dsp:nvSpPr>
      <dsp:spPr>
        <a:xfrm>
          <a:off x="4596861" y="2032682"/>
          <a:ext cx="741185" cy="644509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9EF1E-2E84-4EE8-A001-776F46245F04}">
      <dsp:nvSpPr>
        <dsp:cNvPr id="0" name=""/>
        <dsp:cNvSpPr/>
      </dsp:nvSpPr>
      <dsp:spPr>
        <a:xfrm rot="10800000">
          <a:off x="4596861" y="2280570"/>
          <a:ext cx="741185" cy="644509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586C-E949-470A-9BA5-557FA7EF835D}">
      <dsp:nvSpPr>
        <dsp:cNvPr id="0" name=""/>
        <dsp:cNvSpPr/>
      </dsp:nvSpPr>
      <dsp:spPr>
        <a:xfrm>
          <a:off x="1969750" y="0"/>
          <a:ext cx="4962525" cy="4962525"/>
        </a:xfrm>
        <a:prstGeom prst="triangl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B48AA-AED8-4CAC-8E8D-2F9654897927}">
      <dsp:nvSpPr>
        <dsp:cNvPr id="0" name=""/>
        <dsp:cNvSpPr/>
      </dsp:nvSpPr>
      <dsp:spPr>
        <a:xfrm>
          <a:off x="4451013" y="498917"/>
          <a:ext cx="3225641" cy="11747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JasmineUPC" pitchFamily="18" charset="-34"/>
              <a:cs typeface="JasmineUPC" pitchFamily="18" charset="-34"/>
            </a:rPr>
            <a:t>เหมาะสมกับช่วงวัย</a:t>
          </a:r>
        </a:p>
      </dsp:txBody>
      <dsp:txXfrm>
        <a:off x="4508358" y="556262"/>
        <a:ext cx="3110951" cy="1060032"/>
      </dsp:txXfrm>
    </dsp:sp>
    <dsp:sp modelId="{501178A6-D6CF-4D2F-9E1F-BA2DE7CFDE31}">
      <dsp:nvSpPr>
        <dsp:cNvPr id="0" name=""/>
        <dsp:cNvSpPr/>
      </dsp:nvSpPr>
      <dsp:spPr>
        <a:xfrm>
          <a:off x="4451013" y="1820480"/>
          <a:ext cx="3225641" cy="11747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JasmineUPC" pitchFamily="18" charset="-34"/>
              <a:cs typeface="JasmineUPC" pitchFamily="18" charset="-34"/>
            </a:rPr>
            <a:t>วัตถุประสงค์ในการใช้ </a:t>
          </a:r>
        </a:p>
      </dsp:txBody>
      <dsp:txXfrm>
        <a:off x="4508358" y="1877825"/>
        <a:ext cx="3110951" cy="1060032"/>
      </dsp:txXfrm>
    </dsp:sp>
    <dsp:sp modelId="{72770C16-C1CC-4A22-AD5F-0D59ACBC0D83}">
      <dsp:nvSpPr>
        <dsp:cNvPr id="0" name=""/>
        <dsp:cNvSpPr/>
      </dsp:nvSpPr>
      <dsp:spPr>
        <a:xfrm>
          <a:off x="4451013" y="3142044"/>
          <a:ext cx="3225641" cy="11747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JasmineUPC" pitchFamily="18" charset="-34"/>
              <a:cs typeface="JasmineUPC" pitchFamily="18" charset="-34"/>
            </a:rPr>
            <a:t>ส่วนประกอบและวัสดุ</a:t>
          </a:r>
        </a:p>
      </dsp:txBody>
      <dsp:txXfrm>
        <a:off x="4508358" y="3199389"/>
        <a:ext cx="3110951" cy="1060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B1EC-36C5-4150-AF91-3312A39CA68C}">
      <dsp:nvSpPr>
        <dsp:cNvPr id="0" name=""/>
        <dsp:cNvSpPr/>
      </dsp:nvSpPr>
      <dsp:spPr>
        <a:xfrm rot="5400000">
          <a:off x="-173259" y="173613"/>
          <a:ext cx="1155066" cy="8085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0-6 </a:t>
          </a:r>
          <a:r>
            <a:rPr lang="en-US" sz="2400" b="1" kern="1200" dirty="0">
              <a:latin typeface="JasmineUPC" pitchFamily="18" charset="-34"/>
              <a:cs typeface="JasmineUPC" pitchFamily="18" charset="-34"/>
            </a:rPr>
            <a:t>m</a:t>
          </a:r>
          <a:endParaRPr lang="th-TH" sz="24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" y="404626"/>
        <a:ext cx="808546" cy="346520"/>
      </dsp:txXfrm>
    </dsp:sp>
    <dsp:sp modelId="{9729725C-F630-45E2-81BD-C1C59D2D399B}">
      <dsp:nvSpPr>
        <dsp:cNvPr id="0" name=""/>
        <dsp:cNvSpPr/>
      </dsp:nvSpPr>
      <dsp:spPr>
        <a:xfrm rot="5400000">
          <a:off x="5251975" y="-4516712"/>
          <a:ext cx="750793" cy="978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มีสีสดใส และมีเสียง</a:t>
          </a:r>
        </a:p>
      </dsp:txBody>
      <dsp:txXfrm rot="-5400000">
        <a:off x="735263" y="36651"/>
        <a:ext cx="9747567" cy="677491"/>
      </dsp:txXfrm>
    </dsp:sp>
    <dsp:sp modelId="{0151E6B6-F921-43EA-B5D6-CCE582B9AB1D}">
      <dsp:nvSpPr>
        <dsp:cNvPr id="0" name=""/>
        <dsp:cNvSpPr/>
      </dsp:nvSpPr>
      <dsp:spPr>
        <a:xfrm rot="5400000">
          <a:off x="-173259" y="1212154"/>
          <a:ext cx="1155066" cy="808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JasmineUPC" pitchFamily="18" charset="-34"/>
              <a:cs typeface="JasmineUPC" pitchFamily="18" charset="-34"/>
            </a:rPr>
            <a:t>6-12</a:t>
          </a:r>
          <a:r>
            <a:rPr lang="en-US" sz="2300" b="1" kern="1200" dirty="0">
              <a:latin typeface="JasmineUPC" pitchFamily="18" charset="-34"/>
              <a:cs typeface="JasmineUPC" pitchFamily="18" charset="-34"/>
            </a:rPr>
            <a:t>m</a:t>
          </a:r>
          <a:endParaRPr lang="th-TH" sz="23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" y="1443167"/>
        <a:ext cx="808546" cy="346520"/>
      </dsp:txXfrm>
    </dsp:sp>
    <dsp:sp modelId="{7617325F-6162-4CD6-BDE0-63367DB062C3}">
      <dsp:nvSpPr>
        <dsp:cNvPr id="0" name=""/>
        <dsp:cNvSpPr/>
      </dsp:nvSpPr>
      <dsp:spPr>
        <a:xfrm rot="5400000">
          <a:off x="5325259" y="-3477818"/>
          <a:ext cx="750793" cy="978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สีสัน มีเสียง เหมาะมือ เคลื่อนไหวได้</a:t>
          </a:r>
        </a:p>
      </dsp:txBody>
      <dsp:txXfrm rot="-5400000">
        <a:off x="808547" y="1075545"/>
        <a:ext cx="9747567" cy="677491"/>
      </dsp:txXfrm>
    </dsp:sp>
    <dsp:sp modelId="{BD43E2BE-D914-45EF-BA23-9B4BDD3009DE}">
      <dsp:nvSpPr>
        <dsp:cNvPr id="0" name=""/>
        <dsp:cNvSpPr/>
      </dsp:nvSpPr>
      <dsp:spPr>
        <a:xfrm rot="5400000">
          <a:off x="-173259" y="2250694"/>
          <a:ext cx="1155066" cy="8085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JasmineUPC" pitchFamily="18" charset="-34"/>
              <a:cs typeface="JasmineUPC" pitchFamily="18" charset="-34"/>
            </a:rPr>
            <a:t>1-2 y</a:t>
          </a:r>
          <a:endParaRPr lang="th-TH" sz="23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" y="2481707"/>
        <a:ext cx="808546" cy="346520"/>
      </dsp:txXfrm>
    </dsp:sp>
    <dsp:sp modelId="{16AA9593-31F1-47D1-914F-99D87136A4CD}">
      <dsp:nvSpPr>
        <dsp:cNvPr id="0" name=""/>
        <dsp:cNvSpPr/>
      </dsp:nvSpPr>
      <dsp:spPr>
        <a:xfrm rot="5400000">
          <a:off x="5325259" y="-2439277"/>
          <a:ext cx="750793" cy="978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ลากจูงไปมาได้ </a:t>
          </a:r>
        </a:p>
      </dsp:txBody>
      <dsp:txXfrm rot="-5400000">
        <a:off x="808547" y="2114086"/>
        <a:ext cx="9747567" cy="677491"/>
      </dsp:txXfrm>
    </dsp:sp>
    <dsp:sp modelId="{92A7BA7A-D5FB-4926-8899-EB7AB6317173}">
      <dsp:nvSpPr>
        <dsp:cNvPr id="0" name=""/>
        <dsp:cNvSpPr/>
      </dsp:nvSpPr>
      <dsp:spPr>
        <a:xfrm rot="5400000">
          <a:off x="-173259" y="3289235"/>
          <a:ext cx="1155066" cy="8085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JasmineUPC" pitchFamily="18" charset="-34"/>
              <a:cs typeface="JasmineUPC" pitchFamily="18" charset="-34"/>
            </a:rPr>
            <a:t>2-4 y</a:t>
          </a:r>
          <a:endParaRPr lang="th-TH" sz="23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" y="3520248"/>
        <a:ext cx="808546" cy="346520"/>
      </dsp:txXfrm>
    </dsp:sp>
    <dsp:sp modelId="{FB11CDB3-6D70-4C84-A6D4-17A16C1BE622}">
      <dsp:nvSpPr>
        <dsp:cNvPr id="0" name=""/>
        <dsp:cNvSpPr/>
      </dsp:nvSpPr>
      <dsp:spPr>
        <a:xfrm rot="5400000">
          <a:off x="5325259" y="-1400737"/>
          <a:ext cx="750793" cy="978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ใช้นิ้วมือหยิบจับ หมุนได้ ภาพตัดต่อ  </a:t>
          </a:r>
          <a:r>
            <a:rPr lang="en-US" sz="4300" b="1" kern="1200" dirty="0">
              <a:latin typeface="JasmineUPC" pitchFamily="18" charset="-34"/>
              <a:cs typeface="JasmineUPC" pitchFamily="18" charset="-34"/>
            </a:rPr>
            <a:t>block</a:t>
          </a: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ไม้ ลูกบอล</a:t>
          </a:r>
        </a:p>
      </dsp:txBody>
      <dsp:txXfrm rot="-5400000">
        <a:off x="808547" y="3152626"/>
        <a:ext cx="9747567" cy="677491"/>
      </dsp:txXfrm>
    </dsp:sp>
    <dsp:sp modelId="{D7C76E7F-0B95-4F93-92BE-379EBAF527DB}">
      <dsp:nvSpPr>
        <dsp:cNvPr id="0" name=""/>
        <dsp:cNvSpPr/>
      </dsp:nvSpPr>
      <dsp:spPr>
        <a:xfrm rot="5400000">
          <a:off x="-173259" y="4327775"/>
          <a:ext cx="1155066" cy="80854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JasmineUPC" pitchFamily="18" charset="-34"/>
              <a:cs typeface="JasmineUPC" pitchFamily="18" charset="-34"/>
            </a:rPr>
            <a:t>4-6 y</a:t>
          </a:r>
          <a:endParaRPr lang="th-TH" sz="23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" y="4558788"/>
        <a:ext cx="808546" cy="346520"/>
      </dsp:txXfrm>
    </dsp:sp>
    <dsp:sp modelId="{80A5B7D5-266A-4307-8C4F-17BF8CD80152}">
      <dsp:nvSpPr>
        <dsp:cNvPr id="0" name=""/>
        <dsp:cNvSpPr/>
      </dsp:nvSpPr>
      <dsp:spPr>
        <a:xfrm rot="5400000">
          <a:off x="5325259" y="-362196"/>
          <a:ext cx="750793" cy="978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b="1" kern="1200" dirty="0">
              <a:latin typeface="JasmineUPC" pitchFamily="18" charset="-34"/>
              <a:cs typeface="JasmineUPC" pitchFamily="18" charset="-34"/>
            </a:rPr>
            <a:t>เน้นการเล่นเป็นกลุ่ม มีปฏิสัมพันธ์กับสิ่งแวดล้อม</a:t>
          </a:r>
        </a:p>
      </dsp:txBody>
      <dsp:txXfrm rot="-5400000">
        <a:off x="808547" y="4191167"/>
        <a:ext cx="9747567" cy="6774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E572F-071B-4655-B527-13405B49D7CB}">
      <dsp:nvSpPr>
        <dsp:cNvPr id="0" name=""/>
        <dsp:cNvSpPr/>
      </dsp:nvSpPr>
      <dsp:spPr>
        <a:xfrm>
          <a:off x="976150" y="3459"/>
          <a:ext cx="1799756" cy="899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JasmineUPC" pitchFamily="18" charset="-34"/>
              <a:cs typeface="JasmineUPC" pitchFamily="18" charset="-34"/>
            </a:rPr>
            <a:t>GM</a:t>
          </a:r>
          <a:endParaRPr lang="th-TH" sz="32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1002507" y="29816"/>
        <a:ext cx="1747042" cy="847164"/>
      </dsp:txXfrm>
    </dsp:sp>
    <dsp:sp modelId="{9DD9E275-E8F4-49F5-BEA6-ABD1F8F83AB5}">
      <dsp:nvSpPr>
        <dsp:cNvPr id="0" name=""/>
        <dsp:cNvSpPr/>
      </dsp:nvSpPr>
      <dsp:spPr>
        <a:xfrm>
          <a:off x="1156125" y="903337"/>
          <a:ext cx="179975" cy="674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08"/>
              </a:lnTo>
              <a:lnTo>
                <a:pt x="179975" y="674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E7E2B-4207-42C1-9E3B-14C5974A4C63}">
      <dsp:nvSpPr>
        <dsp:cNvPr id="0" name=""/>
        <dsp:cNvSpPr/>
      </dsp:nvSpPr>
      <dsp:spPr>
        <a:xfrm>
          <a:off x="1336101" y="1128307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จักรยาน</a:t>
          </a:r>
        </a:p>
      </dsp:txBody>
      <dsp:txXfrm>
        <a:off x="1362458" y="1154664"/>
        <a:ext cx="1387091" cy="847164"/>
      </dsp:txXfrm>
    </dsp:sp>
    <dsp:sp modelId="{5997AC6A-0FBE-4ACC-955D-57F2CDCAE93F}">
      <dsp:nvSpPr>
        <dsp:cNvPr id="0" name=""/>
        <dsp:cNvSpPr/>
      </dsp:nvSpPr>
      <dsp:spPr>
        <a:xfrm>
          <a:off x="1156125" y="903337"/>
          <a:ext cx="179975" cy="179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756"/>
              </a:lnTo>
              <a:lnTo>
                <a:pt x="179975" y="1799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B415B-2A17-4811-B337-93FF07EF9C5B}">
      <dsp:nvSpPr>
        <dsp:cNvPr id="0" name=""/>
        <dsp:cNvSpPr/>
      </dsp:nvSpPr>
      <dsp:spPr>
        <a:xfrm>
          <a:off x="1336101" y="2253155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ลูกบอล</a:t>
          </a:r>
        </a:p>
      </dsp:txBody>
      <dsp:txXfrm>
        <a:off x="1362458" y="2279512"/>
        <a:ext cx="1387091" cy="847164"/>
      </dsp:txXfrm>
    </dsp:sp>
    <dsp:sp modelId="{7B5053B7-7C1E-4C70-AE67-DA801F68457D}">
      <dsp:nvSpPr>
        <dsp:cNvPr id="0" name=""/>
        <dsp:cNvSpPr/>
      </dsp:nvSpPr>
      <dsp:spPr>
        <a:xfrm>
          <a:off x="1156125" y="903337"/>
          <a:ext cx="179975" cy="292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605"/>
              </a:lnTo>
              <a:lnTo>
                <a:pt x="179975" y="2924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8B9FC-C245-4987-95A6-A58F95FC7487}">
      <dsp:nvSpPr>
        <dsp:cNvPr id="0" name=""/>
        <dsp:cNvSpPr/>
      </dsp:nvSpPr>
      <dsp:spPr>
        <a:xfrm>
          <a:off x="1336101" y="3378003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ชิงช้า</a:t>
          </a:r>
        </a:p>
      </dsp:txBody>
      <dsp:txXfrm>
        <a:off x="1362458" y="3404360"/>
        <a:ext cx="1387091" cy="847164"/>
      </dsp:txXfrm>
    </dsp:sp>
    <dsp:sp modelId="{69261FF7-42A6-465B-9573-874BFE8C016D}">
      <dsp:nvSpPr>
        <dsp:cNvPr id="0" name=""/>
        <dsp:cNvSpPr/>
      </dsp:nvSpPr>
      <dsp:spPr>
        <a:xfrm>
          <a:off x="1156125" y="903337"/>
          <a:ext cx="179975" cy="404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9453"/>
              </a:lnTo>
              <a:lnTo>
                <a:pt x="179975" y="40494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C678-4C02-4D54-BD2E-396F7D10EB99}">
      <dsp:nvSpPr>
        <dsp:cNvPr id="0" name=""/>
        <dsp:cNvSpPr/>
      </dsp:nvSpPr>
      <dsp:spPr>
        <a:xfrm>
          <a:off x="1336101" y="4502851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ที่ปีนป่าย</a:t>
          </a:r>
        </a:p>
      </dsp:txBody>
      <dsp:txXfrm>
        <a:off x="1362458" y="4529208"/>
        <a:ext cx="1387091" cy="847164"/>
      </dsp:txXfrm>
    </dsp:sp>
    <dsp:sp modelId="{80A64C21-C026-4947-ACB1-76EC4B90A8BB}">
      <dsp:nvSpPr>
        <dsp:cNvPr id="0" name=""/>
        <dsp:cNvSpPr/>
      </dsp:nvSpPr>
      <dsp:spPr>
        <a:xfrm>
          <a:off x="3225846" y="3459"/>
          <a:ext cx="1799756" cy="899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JasmineUPC" pitchFamily="18" charset="-34"/>
              <a:cs typeface="JasmineUPC" pitchFamily="18" charset="-34"/>
            </a:rPr>
            <a:t>FM</a:t>
          </a:r>
          <a:endParaRPr lang="th-TH" sz="32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3252203" y="29816"/>
        <a:ext cx="1747042" cy="847164"/>
      </dsp:txXfrm>
    </dsp:sp>
    <dsp:sp modelId="{6D22CF85-3C47-4ABD-800C-9D4B3E8EAB32}">
      <dsp:nvSpPr>
        <dsp:cNvPr id="0" name=""/>
        <dsp:cNvSpPr/>
      </dsp:nvSpPr>
      <dsp:spPr>
        <a:xfrm>
          <a:off x="3405822" y="903337"/>
          <a:ext cx="179975" cy="674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08"/>
              </a:lnTo>
              <a:lnTo>
                <a:pt x="179975" y="674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321FC-CF6D-4312-A883-2DE99C83D23A}">
      <dsp:nvSpPr>
        <dsp:cNvPr id="0" name=""/>
        <dsp:cNvSpPr/>
      </dsp:nvSpPr>
      <dsp:spPr>
        <a:xfrm>
          <a:off x="3585797" y="1128307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วาดภาพ</a:t>
          </a:r>
        </a:p>
      </dsp:txBody>
      <dsp:txXfrm>
        <a:off x="3612154" y="1154664"/>
        <a:ext cx="1387091" cy="847164"/>
      </dsp:txXfrm>
    </dsp:sp>
    <dsp:sp modelId="{D7EA4E97-8D95-4EC8-8A0F-1B0CBEEFCBC6}">
      <dsp:nvSpPr>
        <dsp:cNvPr id="0" name=""/>
        <dsp:cNvSpPr/>
      </dsp:nvSpPr>
      <dsp:spPr>
        <a:xfrm>
          <a:off x="3405822" y="903337"/>
          <a:ext cx="179975" cy="179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756"/>
              </a:lnTo>
              <a:lnTo>
                <a:pt x="179975" y="1799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52D76-55A2-4A4C-BB6D-1EB83BA23A16}">
      <dsp:nvSpPr>
        <dsp:cNvPr id="0" name=""/>
        <dsp:cNvSpPr/>
      </dsp:nvSpPr>
      <dsp:spPr>
        <a:xfrm>
          <a:off x="3585797" y="2253155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ระบายสี</a:t>
          </a:r>
          <a:r>
            <a:rPr lang="th-TH" sz="1800" b="1" kern="1200" dirty="0">
              <a:latin typeface="JasmineUPC" pitchFamily="18" charset="-34"/>
              <a:cs typeface="JasmineUPC" pitchFamily="18" charset="-34"/>
            </a:rPr>
            <a:t> </a:t>
          </a:r>
        </a:p>
      </dsp:txBody>
      <dsp:txXfrm>
        <a:off x="3612154" y="2279512"/>
        <a:ext cx="1387091" cy="847164"/>
      </dsp:txXfrm>
    </dsp:sp>
    <dsp:sp modelId="{8DF06F09-9829-40B4-8A2C-B26814E30F16}">
      <dsp:nvSpPr>
        <dsp:cNvPr id="0" name=""/>
        <dsp:cNvSpPr/>
      </dsp:nvSpPr>
      <dsp:spPr>
        <a:xfrm>
          <a:off x="3405822" y="903337"/>
          <a:ext cx="179975" cy="292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605"/>
              </a:lnTo>
              <a:lnTo>
                <a:pt x="179975" y="2924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944CE-4421-450E-ABD2-4AC705495922}">
      <dsp:nvSpPr>
        <dsp:cNvPr id="0" name=""/>
        <dsp:cNvSpPr/>
      </dsp:nvSpPr>
      <dsp:spPr>
        <a:xfrm>
          <a:off x="3585797" y="3378003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การปั้น</a:t>
          </a:r>
        </a:p>
      </dsp:txBody>
      <dsp:txXfrm>
        <a:off x="3612154" y="3404360"/>
        <a:ext cx="1387091" cy="847164"/>
      </dsp:txXfrm>
    </dsp:sp>
    <dsp:sp modelId="{32A0C0EA-B3AC-4302-A9FD-8DF92263E16A}">
      <dsp:nvSpPr>
        <dsp:cNvPr id="0" name=""/>
        <dsp:cNvSpPr/>
      </dsp:nvSpPr>
      <dsp:spPr>
        <a:xfrm>
          <a:off x="3405822" y="903337"/>
          <a:ext cx="179975" cy="404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9453"/>
              </a:lnTo>
              <a:lnTo>
                <a:pt x="179975" y="40494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1B699-6D09-48F9-8012-CAB4D9C54A7A}">
      <dsp:nvSpPr>
        <dsp:cNvPr id="0" name=""/>
        <dsp:cNvSpPr/>
      </dsp:nvSpPr>
      <dsp:spPr>
        <a:xfrm>
          <a:off x="3585797" y="4502851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ต่อก้อนไม้</a:t>
          </a:r>
        </a:p>
      </dsp:txBody>
      <dsp:txXfrm>
        <a:off x="3612154" y="4529208"/>
        <a:ext cx="1387091" cy="847164"/>
      </dsp:txXfrm>
    </dsp:sp>
    <dsp:sp modelId="{55F97CC2-6B04-4B56-916F-349CCB4E9CE3}">
      <dsp:nvSpPr>
        <dsp:cNvPr id="0" name=""/>
        <dsp:cNvSpPr/>
      </dsp:nvSpPr>
      <dsp:spPr>
        <a:xfrm>
          <a:off x="5475542" y="3459"/>
          <a:ext cx="1799756" cy="899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JasmineUPC" pitchFamily="18" charset="-34"/>
              <a:cs typeface="JasmineUPC" pitchFamily="18" charset="-34"/>
            </a:rPr>
            <a:t>EL/RL</a:t>
          </a:r>
          <a:endParaRPr lang="th-TH" sz="32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5501899" y="29816"/>
        <a:ext cx="1747042" cy="847164"/>
      </dsp:txXfrm>
    </dsp:sp>
    <dsp:sp modelId="{559F34E0-38EC-4DDE-BC7A-A6E4024AB2BD}">
      <dsp:nvSpPr>
        <dsp:cNvPr id="0" name=""/>
        <dsp:cNvSpPr/>
      </dsp:nvSpPr>
      <dsp:spPr>
        <a:xfrm>
          <a:off x="5655518" y="903337"/>
          <a:ext cx="179975" cy="674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08"/>
              </a:lnTo>
              <a:lnTo>
                <a:pt x="179975" y="674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E3545-CBAD-40F4-A520-89BB06744C60}">
      <dsp:nvSpPr>
        <dsp:cNvPr id="0" name=""/>
        <dsp:cNvSpPr/>
      </dsp:nvSpPr>
      <dsp:spPr>
        <a:xfrm>
          <a:off x="5835494" y="1128307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นิทาน </a:t>
          </a:r>
        </a:p>
      </dsp:txBody>
      <dsp:txXfrm>
        <a:off x="5861851" y="1154664"/>
        <a:ext cx="1387091" cy="847164"/>
      </dsp:txXfrm>
    </dsp:sp>
    <dsp:sp modelId="{17331A80-52EC-4D44-949A-C4CCDD7B7B81}">
      <dsp:nvSpPr>
        <dsp:cNvPr id="0" name=""/>
        <dsp:cNvSpPr/>
      </dsp:nvSpPr>
      <dsp:spPr>
        <a:xfrm>
          <a:off x="5655518" y="903337"/>
          <a:ext cx="179975" cy="179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756"/>
              </a:lnTo>
              <a:lnTo>
                <a:pt x="179975" y="1799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8B309-7757-462C-A342-A2979ABAC72E}">
      <dsp:nvSpPr>
        <dsp:cNvPr id="0" name=""/>
        <dsp:cNvSpPr/>
      </dsp:nvSpPr>
      <dsp:spPr>
        <a:xfrm>
          <a:off x="5835494" y="2253155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สมุดภาพ</a:t>
          </a:r>
        </a:p>
      </dsp:txBody>
      <dsp:txXfrm>
        <a:off x="5861851" y="2279512"/>
        <a:ext cx="1387091" cy="847164"/>
      </dsp:txXfrm>
    </dsp:sp>
    <dsp:sp modelId="{CD44A7D5-0FD8-4789-BBFB-A9B853FE76FA}">
      <dsp:nvSpPr>
        <dsp:cNvPr id="0" name=""/>
        <dsp:cNvSpPr/>
      </dsp:nvSpPr>
      <dsp:spPr>
        <a:xfrm>
          <a:off x="5655518" y="903337"/>
          <a:ext cx="179975" cy="292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605"/>
              </a:lnTo>
              <a:lnTo>
                <a:pt x="179975" y="2924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3A32B-998A-414F-B31B-35560C655933}">
      <dsp:nvSpPr>
        <dsp:cNvPr id="0" name=""/>
        <dsp:cNvSpPr/>
      </dsp:nvSpPr>
      <dsp:spPr>
        <a:xfrm>
          <a:off x="5835494" y="3378003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โทรทัศน์</a:t>
          </a:r>
        </a:p>
      </dsp:txBody>
      <dsp:txXfrm>
        <a:off x="5861851" y="3404360"/>
        <a:ext cx="1387091" cy="847164"/>
      </dsp:txXfrm>
    </dsp:sp>
    <dsp:sp modelId="{1C39C54A-5E54-4873-BDD0-A085A2C42C6D}">
      <dsp:nvSpPr>
        <dsp:cNvPr id="0" name=""/>
        <dsp:cNvSpPr/>
      </dsp:nvSpPr>
      <dsp:spPr>
        <a:xfrm>
          <a:off x="5655518" y="903337"/>
          <a:ext cx="179975" cy="404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9453"/>
              </a:lnTo>
              <a:lnTo>
                <a:pt x="179975" y="40494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E5605-9A1C-4D8B-89A2-72C06BCD3945}">
      <dsp:nvSpPr>
        <dsp:cNvPr id="0" name=""/>
        <dsp:cNvSpPr/>
      </dsp:nvSpPr>
      <dsp:spPr>
        <a:xfrm>
          <a:off x="5835494" y="4502851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เกมต่างๆ</a:t>
          </a:r>
        </a:p>
      </dsp:txBody>
      <dsp:txXfrm>
        <a:off x="5861851" y="4529208"/>
        <a:ext cx="1387091" cy="847164"/>
      </dsp:txXfrm>
    </dsp:sp>
    <dsp:sp modelId="{ADFBD00E-7ECE-4A82-8CC7-968F28EF874A}">
      <dsp:nvSpPr>
        <dsp:cNvPr id="0" name=""/>
        <dsp:cNvSpPr/>
      </dsp:nvSpPr>
      <dsp:spPr>
        <a:xfrm>
          <a:off x="7725238" y="3459"/>
          <a:ext cx="1799756" cy="899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JasmineUPC" pitchFamily="18" charset="-34"/>
              <a:cs typeface="JasmineUPC" pitchFamily="18" charset="-34"/>
            </a:rPr>
            <a:t>PS</a:t>
          </a:r>
          <a:endParaRPr lang="th-TH" sz="3200" b="1" kern="1200" dirty="0">
            <a:latin typeface="JasmineUPC" pitchFamily="18" charset="-34"/>
            <a:cs typeface="JasmineUPC" pitchFamily="18" charset="-34"/>
          </a:endParaRPr>
        </a:p>
      </dsp:txBody>
      <dsp:txXfrm>
        <a:off x="7751595" y="29816"/>
        <a:ext cx="1747042" cy="847164"/>
      </dsp:txXfrm>
    </dsp:sp>
    <dsp:sp modelId="{3BCF5DBA-DC73-4525-81EF-77DBA300467C}">
      <dsp:nvSpPr>
        <dsp:cNvPr id="0" name=""/>
        <dsp:cNvSpPr/>
      </dsp:nvSpPr>
      <dsp:spPr>
        <a:xfrm>
          <a:off x="7905214" y="903337"/>
          <a:ext cx="179975" cy="674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908"/>
              </a:lnTo>
              <a:lnTo>
                <a:pt x="179975" y="674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8DD73-FA9D-4162-93BF-8402B994C325}">
      <dsp:nvSpPr>
        <dsp:cNvPr id="0" name=""/>
        <dsp:cNvSpPr/>
      </dsp:nvSpPr>
      <dsp:spPr>
        <a:xfrm>
          <a:off x="8085190" y="1128307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ดนตรี</a:t>
          </a:r>
        </a:p>
      </dsp:txBody>
      <dsp:txXfrm>
        <a:off x="8111547" y="1154664"/>
        <a:ext cx="1387091" cy="847164"/>
      </dsp:txXfrm>
    </dsp:sp>
    <dsp:sp modelId="{1A7243CD-8D19-4036-B6AF-F22E3271BD7A}">
      <dsp:nvSpPr>
        <dsp:cNvPr id="0" name=""/>
        <dsp:cNvSpPr/>
      </dsp:nvSpPr>
      <dsp:spPr>
        <a:xfrm>
          <a:off x="7905214" y="903337"/>
          <a:ext cx="179975" cy="179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9756"/>
              </a:lnTo>
              <a:lnTo>
                <a:pt x="179975" y="17997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9750D-4C8A-4625-AD82-FFE4B1EC2985}">
      <dsp:nvSpPr>
        <dsp:cNvPr id="0" name=""/>
        <dsp:cNvSpPr/>
      </dsp:nvSpPr>
      <dsp:spPr>
        <a:xfrm>
          <a:off x="8085190" y="2253155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ทายปัญหา</a:t>
          </a:r>
        </a:p>
      </dsp:txBody>
      <dsp:txXfrm>
        <a:off x="8111547" y="2279512"/>
        <a:ext cx="1387091" cy="847164"/>
      </dsp:txXfrm>
    </dsp:sp>
    <dsp:sp modelId="{16252697-0056-4599-B9F7-309929D5839D}">
      <dsp:nvSpPr>
        <dsp:cNvPr id="0" name=""/>
        <dsp:cNvSpPr/>
      </dsp:nvSpPr>
      <dsp:spPr>
        <a:xfrm>
          <a:off x="7905214" y="903337"/>
          <a:ext cx="179975" cy="292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605"/>
              </a:lnTo>
              <a:lnTo>
                <a:pt x="179975" y="2924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72E70-D853-4B05-8780-79DCEFA42C6C}">
      <dsp:nvSpPr>
        <dsp:cNvPr id="0" name=""/>
        <dsp:cNvSpPr/>
      </dsp:nvSpPr>
      <dsp:spPr>
        <a:xfrm>
          <a:off x="8085190" y="3378003"/>
          <a:ext cx="1439805" cy="899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JasmineUPC" pitchFamily="18" charset="-34"/>
              <a:cs typeface="JasmineUPC" pitchFamily="18" charset="-34"/>
            </a:rPr>
            <a:t>เล่นร่วมกัน</a:t>
          </a:r>
        </a:p>
      </dsp:txBody>
      <dsp:txXfrm>
        <a:off x="8111547" y="3404360"/>
        <a:ext cx="1387091" cy="84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8E93C-807B-4216-8410-B90FBF61435F}">
      <dsp:nvSpPr>
        <dsp:cNvPr id="0" name=""/>
        <dsp:cNvSpPr/>
      </dsp:nvSpPr>
      <dsp:spPr>
        <a:xfrm>
          <a:off x="8961" y="98322"/>
          <a:ext cx="2678389" cy="2209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000" kern="1200" dirty="0">
              <a:latin typeface="JasmineUPC" panose="02020603050405020304" pitchFamily="18" charset="-34"/>
              <a:cs typeface="JasmineUPC" panose="02020603050405020304" pitchFamily="18" charset="-34"/>
            </a:rPr>
            <a:t>แม่หงุดหงิด</a:t>
          </a:r>
          <a:endParaRPr lang="en-US" sz="5000" kern="1200" dirty="0"/>
        </a:p>
      </dsp:txBody>
      <dsp:txXfrm>
        <a:off x="73680" y="163041"/>
        <a:ext cx="2548951" cy="2080233"/>
      </dsp:txXfrm>
    </dsp:sp>
    <dsp:sp modelId="{B038769D-ED2D-4D91-B30A-1B1C6084B716}">
      <dsp:nvSpPr>
        <dsp:cNvPr id="0" name=""/>
        <dsp:cNvSpPr/>
      </dsp:nvSpPr>
      <dsp:spPr>
        <a:xfrm rot="21592591">
          <a:off x="2948190" y="866993"/>
          <a:ext cx="552982" cy="6642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948190" y="1000020"/>
        <a:ext cx="387087" cy="398544"/>
      </dsp:txXfrm>
    </dsp:sp>
    <dsp:sp modelId="{01A862F2-200B-4E10-93B1-4B0A4B68E170}">
      <dsp:nvSpPr>
        <dsp:cNvPr id="0" name=""/>
        <dsp:cNvSpPr/>
      </dsp:nvSpPr>
      <dsp:spPr>
        <a:xfrm>
          <a:off x="3730712" y="90301"/>
          <a:ext cx="2678389" cy="2209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adrenaline</a:t>
          </a:r>
          <a:endParaRPr lang="en-US" sz="6600" b="1" kern="1200" dirty="0"/>
        </a:p>
      </dsp:txBody>
      <dsp:txXfrm>
        <a:off x="3795431" y="155020"/>
        <a:ext cx="2548951" cy="2080233"/>
      </dsp:txXfrm>
    </dsp:sp>
    <dsp:sp modelId="{C64C985D-ACCD-491F-B466-9DDC7930DAD4}">
      <dsp:nvSpPr>
        <dsp:cNvPr id="0" name=""/>
        <dsp:cNvSpPr/>
      </dsp:nvSpPr>
      <dsp:spPr>
        <a:xfrm rot="7432">
          <a:off x="6667014" y="867060"/>
          <a:ext cx="546776" cy="6642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667014" y="999731"/>
        <a:ext cx="382743" cy="398544"/>
      </dsp:txXfrm>
    </dsp:sp>
    <dsp:sp modelId="{F32457B3-8CEF-48A8-86E0-1F722250A5FE}">
      <dsp:nvSpPr>
        <dsp:cNvPr id="0" name=""/>
        <dsp:cNvSpPr/>
      </dsp:nvSpPr>
      <dsp:spPr>
        <a:xfrm>
          <a:off x="7440753" y="98322"/>
          <a:ext cx="2678389" cy="2209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งอแง </a:t>
          </a:r>
        </a:p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เลี้ยงยาก พัฒนาการช้า</a:t>
          </a:r>
          <a:endParaRPr lang="th-TH" sz="3800" b="1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7505472" y="163041"/>
        <a:ext cx="2548951" cy="2080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8E93C-807B-4216-8410-B90FBF61435F}">
      <dsp:nvSpPr>
        <dsp:cNvPr id="0" name=""/>
        <dsp:cNvSpPr/>
      </dsp:nvSpPr>
      <dsp:spPr>
        <a:xfrm>
          <a:off x="7143" y="145205"/>
          <a:ext cx="2135187" cy="176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kern="1200" dirty="0"/>
            <a:t>5 เดือน</a:t>
          </a:r>
          <a:endParaRPr lang="en-US" sz="4200" kern="1200" dirty="0"/>
        </a:p>
      </dsp:txBody>
      <dsp:txXfrm>
        <a:off x="58736" y="196798"/>
        <a:ext cx="2032001" cy="1658343"/>
      </dsp:txXfrm>
    </dsp:sp>
    <dsp:sp modelId="{B038769D-ED2D-4D91-B30A-1B1C6084B716}">
      <dsp:nvSpPr>
        <dsp:cNvPr id="0" name=""/>
        <dsp:cNvSpPr/>
      </dsp:nvSpPr>
      <dsp:spPr>
        <a:xfrm>
          <a:off x="2355850" y="761206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55850" y="867111"/>
        <a:ext cx="316861" cy="317716"/>
      </dsp:txXfrm>
    </dsp:sp>
    <dsp:sp modelId="{01A862F2-200B-4E10-93B1-4B0A4B68E170}">
      <dsp:nvSpPr>
        <dsp:cNvPr id="0" name=""/>
        <dsp:cNvSpPr/>
      </dsp:nvSpPr>
      <dsp:spPr>
        <a:xfrm>
          <a:off x="2996406" y="145205"/>
          <a:ext cx="2135187" cy="176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เพลงที่แม่ชอบ</a:t>
          </a:r>
          <a:endParaRPr lang="en-US" sz="6600" b="1" kern="1200" dirty="0"/>
        </a:p>
      </dsp:txBody>
      <dsp:txXfrm>
        <a:off x="3047999" y="196798"/>
        <a:ext cx="2032001" cy="1658343"/>
      </dsp:txXfrm>
    </dsp:sp>
    <dsp:sp modelId="{C64C985D-ACCD-491F-B466-9DDC7930DAD4}">
      <dsp:nvSpPr>
        <dsp:cNvPr id="0" name=""/>
        <dsp:cNvSpPr/>
      </dsp:nvSpPr>
      <dsp:spPr>
        <a:xfrm>
          <a:off x="5331620" y="761206"/>
          <a:ext cx="424056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331620" y="867111"/>
        <a:ext cx="296839" cy="317716"/>
      </dsp:txXfrm>
    </dsp:sp>
    <dsp:sp modelId="{F32457B3-8CEF-48A8-86E0-1F722250A5FE}">
      <dsp:nvSpPr>
        <dsp:cNvPr id="0" name=""/>
        <dsp:cNvSpPr/>
      </dsp:nvSpPr>
      <dsp:spPr>
        <a:xfrm>
          <a:off x="5931699" y="145205"/>
          <a:ext cx="2135187" cy="176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ห่างจากท้อง 1 ฟุต</a:t>
          </a:r>
          <a:endParaRPr lang="th-TH" sz="3800" b="1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5983292" y="196798"/>
        <a:ext cx="2032001" cy="1658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D9E90-7885-434D-81AA-85E3AB9913FB}">
      <dsp:nvSpPr>
        <dsp:cNvPr id="0" name=""/>
        <dsp:cNvSpPr/>
      </dsp:nvSpPr>
      <dsp:spPr>
        <a:xfrm>
          <a:off x="3048036" y="0"/>
          <a:ext cx="2606004" cy="26064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DEE-7DA9-4023-8434-FB6AF7975F4C}">
      <dsp:nvSpPr>
        <dsp:cNvPr id="0" name=""/>
        <dsp:cNvSpPr/>
      </dsp:nvSpPr>
      <dsp:spPr>
        <a:xfrm>
          <a:off x="3648248" y="860849"/>
          <a:ext cx="1448106" cy="72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พูดคุย</a:t>
          </a:r>
          <a:endParaRPr lang="en-US" sz="4400" kern="1200" dirty="0"/>
        </a:p>
      </dsp:txBody>
      <dsp:txXfrm>
        <a:off x="3648248" y="860849"/>
        <a:ext cx="1448106" cy="723880"/>
      </dsp:txXfrm>
    </dsp:sp>
    <dsp:sp modelId="{EEDBEF47-3377-4F62-B88D-8418E36284DB}">
      <dsp:nvSpPr>
        <dsp:cNvPr id="0" name=""/>
        <dsp:cNvSpPr/>
      </dsp:nvSpPr>
      <dsp:spPr>
        <a:xfrm>
          <a:off x="2404440" y="1497570"/>
          <a:ext cx="2606004" cy="26064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EBF8-5CFF-46EA-BE1F-DECBEF22D18B}">
      <dsp:nvSpPr>
        <dsp:cNvPr id="0" name=""/>
        <dsp:cNvSpPr/>
      </dsp:nvSpPr>
      <dsp:spPr>
        <a:xfrm>
          <a:off x="2983389" y="2447223"/>
          <a:ext cx="1448106" cy="72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นุ่มนวล</a:t>
          </a:r>
          <a:endParaRPr lang="en-US" sz="4400" kern="1200" dirty="0"/>
        </a:p>
      </dsp:txBody>
      <dsp:txXfrm>
        <a:off x="2983389" y="2447223"/>
        <a:ext cx="1448106" cy="723880"/>
      </dsp:txXfrm>
    </dsp:sp>
    <dsp:sp modelId="{C6C37791-7217-41FD-9DA7-E87A32EAC30A}">
      <dsp:nvSpPr>
        <dsp:cNvPr id="0" name=""/>
        <dsp:cNvSpPr/>
      </dsp:nvSpPr>
      <dsp:spPr>
        <a:xfrm>
          <a:off x="3313728" y="3174351"/>
          <a:ext cx="2238961" cy="22398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5541-AA56-41CB-8050-11FD309C8CFF}">
      <dsp:nvSpPr>
        <dsp:cNvPr id="0" name=""/>
        <dsp:cNvSpPr/>
      </dsp:nvSpPr>
      <dsp:spPr>
        <a:xfrm>
          <a:off x="3707687" y="3955622"/>
          <a:ext cx="1448106" cy="72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สมองดี</a:t>
          </a:r>
          <a:endParaRPr lang="en-US" sz="4400" kern="1200" dirty="0"/>
        </a:p>
      </dsp:txBody>
      <dsp:txXfrm>
        <a:off x="3707687" y="3955622"/>
        <a:ext cx="1448106" cy="723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D9E90-7885-434D-81AA-85E3AB9913FB}">
      <dsp:nvSpPr>
        <dsp:cNvPr id="0" name=""/>
        <dsp:cNvSpPr/>
      </dsp:nvSpPr>
      <dsp:spPr>
        <a:xfrm>
          <a:off x="2956836" y="-6"/>
          <a:ext cx="3458897" cy="18853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DEE-7DA9-4023-8434-FB6AF7975F4C}">
      <dsp:nvSpPr>
        <dsp:cNvPr id="0" name=""/>
        <dsp:cNvSpPr/>
      </dsp:nvSpPr>
      <dsp:spPr>
        <a:xfrm>
          <a:off x="2876887" y="680596"/>
          <a:ext cx="2792847" cy="72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ลูบเป็นวงกลม</a:t>
          </a:r>
          <a:endParaRPr lang="en-US" sz="4400" kern="1200" dirty="0"/>
        </a:p>
      </dsp:txBody>
      <dsp:txXfrm>
        <a:off x="2876887" y="680596"/>
        <a:ext cx="2792847" cy="723880"/>
      </dsp:txXfrm>
    </dsp:sp>
    <dsp:sp modelId="{EEDBEF47-3377-4F62-B88D-8418E36284DB}">
      <dsp:nvSpPr>
        <dsp:cNvPr id="0" name=""/>
        <dsp:cNvSpPr/>
      </dsp:nvSpPr>
      <dsp:spPr>
        <a:xfrm>
          <a:off x="739696" y="1317318"/>
          <a:ext cx="5737509" cy="26064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EBF8-5CFF-46EA-BE1F-DECBEF22D18B}">
      <dsp:nvSpPr>
        <dsp:cNvPr id="0" name=""/>
        <dsp:cNvSpPr/>
      </dsp:nvSpPr>
      <dsp:spPr>
        <a:xfrm>
          <a:off x="2144010" y="2266971"/>
          <a:ext cx="2928882" cy="72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kern="1200" dirty="0"/>
            <a:t>สลับบนลงล่าง</a:t>
          </a:r>
          <a:endParaRPr lang="en-US" sz="4400" kern="1200" dirty="0"/>
        </a:p>
      </dsp:txBody>
      <dsp:txXfrm>
        <a:off x="2144010" y="2266971"/>
        <a:ext cx="2928882" cy="723880"/>
      </dsp:txXfrm>
    </dsp:sp>
    <dsp:sp modelId="{C6C37791-7217-41FD-9DA7-E87A32EAC30A}">
      <dsp:nvSpPr>
        <dsp:cNvPr id="0" name=""/>
        <dsp:cNvSpPr/>
      </dsp:nvSpPr>
      <dsp:spPr>
        <a:xfrm>
          <a:off x="1269437" y="2994099"/>
          <a:ext cx="6129560" cy="22398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A5541-AA56-41CB-8050-11FD309C8CFF}">
      <dsp:nvSpPr>
        <dsp:cNvPr id="0" name=""/>
        <dsp:cNvSpPr/>
      </dsp:nvSpPr>
      <dsp:spPr>
        <a:xfrm>
          <a:off x="2340125" y="3384884"/>
          <a:ext cx="5005901" cy="160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4400" kern="1200" dirty="0"/>
            <a:t>ประสาทสมอง</a:t>
          </a:r>
        </a:p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4400" kern="1200" dirty="0"/>
            <a:t>ส่วนรับรู้ความรู้สึก</a:t>
          </a:r>
          <a:endParaRPr lang="en-US" sz="4400" kern="1200" dirty="0"/>
        </a:p>
      </dsp:txBody>
      <dsp:txXfrm>
        <a:off x="2340125" y="3384884"/>
        <a:ext cx="5005901" cy="1601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8E93C-807B-4216-8410-B90FBF61435F}">
      <dsp:nvSpPr>
        <dsp:cNvPr id="0" name=""/>
        <dsp:cNvSpPr/>
      </dsp:nvSpPr>
      <dsp:spPr>
        <a:xfrm>
          <a:off x="13493" y="0"/>
          <a:ext cx="2591715" cy="205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7</a:t>
          </a:r>
          <a:r>
            <a:rPr lang="th-TH" sz="5100" kern="1200" dirty="0"/>
            <a:t> เดือน</a:t>
          </a:r>
          <a:endParaRPr lang="en-US" sz="5100" kern="1200" dirty="0"/>
        </a:p>
      </dsp:txBody>
      <dsp:txXfrm>
        <a:off x="73592" y="60099"/>
        <a:ext cx="2471517" cy="1931742"/>
      </dsp:txXfrm>
    </dsp:sp>
    <dsp:sp modelId="{B038769D-ED2D-4D91-B30A-1B1C6084B716}">
      <dsp:nvSpPr>
        <dsp:cNvPr id="0" name=""/>
        <dsp:cNvSpPr/>
      </dsp:nvSpPr>
      <dsp:spPr>
        <a:xfrm>
          <a:off x="2864379" y="704597"/>
          <a:ext cx="549443" cy="642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64379" y="833146"/>
        <a:ext cx="384610" cy="385647"/>
      </dsp:txXfrm>
    </dsp:sp>
    <dsp:sp modelId="{01A862F2-200B-4E10-93B1-4B0A4B68E170}">
      <dsp:nvSpPr>
        <dsp:cNvPr id="0" name=""/>
        <dsp:cNvSpPr/>
      </dsp:nvSpPr>
      <dsp:spPr>
        <a:xfrm>
          <a:off x="3641894" y="0"/>
          <a:ext cx="2591715" cy="205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ส่องไฟ</a:t>
          </a:r>
          <a:endParaRPr lang="en-US" sz="6600" b="1" kern="1200" dirty="0"/>
        </a:p>
      </dsp:txBody>
      <dsp:txXfrm>
        <a:off x="3701993" y="60099"/>
        <a:ext cx="2471517" cy="1931742"/>
      </dsp:txXfrm>
    </dsp:sp>
    <dsp:sp modelId="{C64C985D-ACCD-491F-B466-9DDC7930DAD4}">
      <dsp:nvSpPr>
        <dsp:cNvPr id="0" name=""/>
        <dsp:cNvSpPr/>
      </dsp:nvSpPr>
      <dsp:spPr>
        <a:xfrm>
          <a:off x="6476404" y="704597"/>
          <a:ext cx="514724" cy="642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76404" y="833146"/>
        <a:ext cx="360307" cy="385647"/>
      </dsp:txXfrm>
    </dsp:sp>
    <dsp:sp modelId="{F32457B3-8CEF-48A8-86E0-1F722250A5FE}">
      <dsp:nvSpPr>
        <dsp:cNvPr id="0" name=""/>
        <dsp:cNvSpPr/>
      </dsp:nvSpPr>
      <dsp:spPr>
        <a:xfrm>
          <a:off x="7204787" y="0"/>
          <a:ext cx="2591715" cy="205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40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เซลล์สมองและเส้นประสาทส่วนรับภาพ</a:t>
          </a:r>
          <a:endParaRPr lang="th-TH" sz="3800" b="1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7264886" y="60099"/>
        <a:ext cx="2471517" cy="1931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0811-20A0-4190-9DDB-60CBB37C2403}">
      <dsp:nvSpPr>
        <dsp:cNvPr id="0" name=""/>
        <dsp:cNvSpPr/>
      </dsp:nvSpPr>
      <dsp:spPr>
        <a:xfrm>
          <a:off x="3964180" y="2215344"/>
          <a:ext cx="1578245" cy="1578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latin typeface="JasmineUPC" pitchFamily="18" charset="-34"/>
              <a:cs typeface="JasmineUPC" pitchFamily="18" charset="-34"/>
            </a:rPr>
            <a:t>แนวคิด</a:t>
          </a:r>
          <a:endParaRPr lang="th-TH" sz="3400" kern="1200" dirty="0">
            <a:latin typeface="JasmineUPC" pitchFamily="18" charset="-34"/>
            <a:cs typeface="JasmineUPC" pitchFamily="18" charset="-34"/>
          </a:endParaRPr>
        </a:p>
      </dsp:txBody>
      <dsp:txXfrm>
        <a:off x="4195309" y="2446473"/>
        <a:ext cx="1115987" cy="1115987"/>
      </dsp:txXfrm>
    </dsp:sp>
    <dsp:sp modelId="{93A69319-3D63-45AD-9A6B-2E3B09E6C54D}">
      <dsp:nvSpPr>
        <dsp:cNvPr id="0" name=""/>
        <dsp:cNvSpPr/>
      </dsp:nvSpPr>
      <dsp:spPr>
        <a:xfrm rot="16200000">
          <a:off x="4585285" y="1639537"/>
          <a:ext cx="336036" cy="536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4635691" y="1797264"/>
        <a:ext cx="235225" cy="321961"/>
      </dsp:txXfrm>
    </dsp:sp>
    <dsp:sp modelId="{43FBC7CE-8272-43C9-B67E-47B9A5F9CD50}">
      <dsp:nvSpPr>
        <dsp:cNvPr id="0" name=""/>
        <dsp:cNvSpPr/>
      </dsp:nvSpPr>
      <dsp:spPr>
        <a:xfrm>
          <a:off x="3964180" y="3067"/>
          <a:ext cx="1578245" cy="1578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JasmineUPC" pitchFamily="18" charset="-34"/>
              <a:cs typeface="JasmineUPC" pitchFamily="18" charset="-34"/>
            </a:rPr>
            <a:t>เป็นโลกส่วนตัว</a:t>
          </a:r>
        </a:p>
      </dsp:txBody>
      <dsp:txXfrm>
        <a:off x="4195309" y="234196"/>
        <a:ext cx="1115987" cy="1115987"/>
      </dsp:txXfrm>
    </dsp:sp>
    <dsp:sp modelId="{26A27E59-F18C-4E31-8053-0D6E42FF90EE}">
      <dsp:nvSpPr>
        <dsp:cNvPr id="0" name=""/>
        <dsp:cNvSpPr/>
      </dsp:nvSpPr>
      <dsp:spPr>
        <a:xfrm>
          <a:off x="5681913" y="2736165"/>
          <a:ext cx="336036" cy="536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681913" y="2843486"/>
        <a:ext cx="235225" cy="321961"/>
      </dsp:txXfrm>
    </dsp:sp>
    <dsp:sp modelId="{75062ACF-FF97-43C0-A13C-B7DB991A53A7}">
      <dsp:nvSpPr>
        <dsp:cNvPr id="0" name=""/>
        <dsp:cNvSpPr/>
      </dsp:nvSpPr>
      <dsp:spPr>
        <a:xfrm>
          <a:off x="6176457" y="2215344"/>
          <a:ext cx="1578245" cy="1578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JasmineUPC" pitchFamily="18" charset="-34"/>
              <a:cs typeface="JasmineUPC" pitchFamily="18" charset="-34"/>
            </a:rPr>
            <a:t>พัฒนาทุกด้าน</a:t>
          </a:r>
        </a:p>
      </dsp:txBody>
      <dsp:txXfrm>
        <a:off x="6407586" y="2446473"/>
        <a:ext cx="1115987" cy="1115987"/>
      </dsp:txXfrm>
    </dsp:sp>
    <dsp:sp modelId="{C92F099F-7994-4C0F-80E6-3F96CC0ACDE9}">
      <dsp:nvSpPr>
        <dsp:cNvPr id="0" name=""/>
        <dsp:cNvSpPr/>
      </dsp:nvSpPr>
      <dsp:spPr>
        <a:xfrm rot="5400000">
          <a:off x="4585285" y="3832793"/>
          <a:ext cx="336036" cy="536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4635691" y="3889709"/>
        <a:ext cx="235225" cy="321961"/>
      </dsp:txXfrm>
    </dsp:sp>
    <dsp:sp modelId="{5BCD3B85-9BC6-4794-9B4B-86D6BED51C4E}">
      <dsp:nvSpPr>
        <dsp:cNvPr id="0" name=""/>
        <dsp:cNvSpPr/>
      </dsp:nvSpPr>
      <dsp:spPr>
        <a:xfrm>
          <a:off x="3964180" y="4427621"/>
          <a:ext cx="1578245" cy="15782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JasmineUPC" pitchFamily="18" charset="-34"/>
              <a:cs typeface="JasmineUPC" pitchFamily="18" charset="-34"/>
            </a:rPr>
            <a:t>ตามต้องการ</a:t>
          </a:r>
        </a:p>
      </dsp:txBody>
      <dsp:txXfrm>
        <a:off x="4195309" y="4658750"/>
        <a:ext cx="1115987" cy="1115987"/>
      </dsp:txXfrm>
    </dsp:sp>
    <dsp:sp modelId="{611E2A41-4961-4C86-8C0C-A4A40ACCD8EC}">
      <dsp:nvSpPr>
        <dsp:cNvPr id="0" name=""/>
        <dsp:cNvSpPr/>
      </dsp:nvSpPr>
      <dsp:spPr>
        <a:xfrm rot="10800000">
          <a:off x="3488657" y="2736165"/>
          <a:ext cx="336036" cy="536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 rot="10800000">
        <a:off x="3589468" y="2843486"/>
        <a:ext cx="235225" cy="321961"/>
      </dsp:txXfrm>
    </dsp:sp>
    <dsp:sp modelId="{C29D2818-84E6-4A35-85E4-039BDDEEB667}">
      <dsp:nvSpPr>
        <dsp:cNvPr id="0" name=""/>
        <dsp:cNvSpPr/>
      </dsp:nvSpPr>
      <dsp:spPr>
        <a:xfrm>
          <a:off x="1751903" y="2215344"/>
          <a:ext cx="1578245" cy="15782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JasmineUPC" pitchFamily="18" charset="-34"/>
              <a:cs typeface="JasmineUPC" pitchFamily="18" charset="-34"/>
            </a:rPr>
            <a:t>ผู้ใหญ่มีส่วนร่วม</a:t>
          </a:r>
        </a:p>
      </dsp:txBody>
      <dsp:txXfrm>
        <a:off x="1983032" y="2446473"/>
        <a:ext cx="1115987" cy="1115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2D0F-3255-47EF-9953-98FA8143B0B5}">
      <dsp:nvSpPr>
        <dsp:cNvPr id="0" name=""/>
        <dsp:cNvSpPr/>
      </dsp:nvSpPr>
      <dsp:spPr>
        <a:xfrm rot="5400000">
          <a:off x="297478" y="-73601"/>
          <a:ext cx="1039944" cy="12844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JasmineUPC" pitchFamily="18" charset="-34"/>
              <a:cs typeface="+mn-cs"/>
            </a:rPr>
            <a:t>Imitation</a:t>
          </a:r>
          <a:endParaRPr lang="th-TH" sz="2400" kern="1200" dirty="0">
            <a:latin typeface="JasmineUPC" pitchFamily="18" charset="-34"/>
            <a:cs typeface="+mn-cs"/>
          </a:endParaRPr>
        </a:p>
      </dsp:txBody>
      <dsp:txXfrm rot="-5400000">
        <a:off x="175221" y="48656"/>
        <a:ext cx="1284458" cy="1039944"/>
      </dsp:txXfrm>
    </dsp:sp>
    <dsp:sp modelId="{0E2CBB2B-0AF2-4372-9D2A-B53881688A8A}">
      <dsp:nvSpPr>
        <dsp:cNvPr id="0" name=""/>
        <dsp:cNvSpPr/>
      </dsp:nvSpPr>
      <dsp:spPr>
        <a:xfrm rot="5400000">
          <a:off x="4525553" y="-3081973"/>
          <a:ext cx="769673" cy="6933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เลียนแบบคน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เลียนแบบสิ่งแวดล้อม </a:t>
          </a:r>
        </a:p>
      </dsp:txBody>
      <dsp:txXfrm rot="-5400000">
        <a:off x="1443580" y="37572"/>
        <a:ext cx="6896048" cy="694529"/>
      </dsp:txXfrm>
    </dsp:sp>
    <dsp:sp modelId="{CDCFA31C-4755-488B-906A-3F486A61658A}">
      <dsp:nvSpPr>
        <dsp:cNvPr id="0" name=""/>
        <dsp:cNvSpPr/>
      </dsp:nvSpPr>
      <dsp:spPr>
        <a:xfrm rot="5400000">
          <a:off x="119019" y="1052989"/>
          <a:ext cx="1358636" cy="12462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JasmineUPC" pitchFamily="18" charset="-34"/>
              <a:cs typeface="JasmineUPC" pitchFamily="18" charset="-34"/>
            </a:rPr>
            <a:t>Exploration</a:t>
          </a:r>
          <a:endParaRPr lang="th-TH" sz="24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75221" y="1619905"/>
        <a:ext cx="1246233" cy="112403"/>
      </dsp:txXfrm>
    </dsp:sp>
    <dsp:sp modelId="{9B977D78-6BD9-460C-A609-5954214466A5}">
      <dsp:nvSpPr>
        <dsp:cNvPr id="0" name=""/>
        <dsp:cNvSpPr/>
      </dsp:nvSpPr>
      <dsp:spPr>
        <a:xfrm rot="5400000">
          <a:off x="5261986" y="-2779998"/>
          <a:ext cx="764921" cy="8484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3-6 ปี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รากฐาน คือ สนใจ สงสัย กระตือรือร้น</a:t>
          </a:r>
        </a:p>
      </dsp:txBody>
      <dsp:txXfrm rot="-5400000">
        <a:off x="1402313" y="1117015"/>
        <a:ext cx="8446928" cy="690241"/>
      </dsp:txXfrm>
    </dsp:sp>
    <dsp:sp modelId="{A262BAB3-6B8A-4F87-8ECD-37F74A67A558}">
      <dsp:nvSpPr>
        <dsp:cNvPr id="0" name=""/>
        <dsp:cNvSpPr/>
      </dsp:nvSpPr>
      <dsp:spPr>
        <a:xfrm rot="5400000">
          <a:off x="104878" y="2333954"/>
          <a:ext cx="1379487" cy="12388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JasmineUPC" pitchFamily="18" charset="-34"/>
              <a:cs typeface="JasmineUPC" pitchFamily="18" charset="-34"/>
            </a:rPr>
            <a:t>Testing</a:t>
          </a:r>
          <a:endParaRPr lang="th-TH" sz="2400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75222" y="2883012"/>
        <a:ext cx="1238801" cy="140686"/>
      </dsp:txXfrm>
    </dsp:sp>
    <dsp:sp modelId="{9D5AE3EC-9CF9-413E-A218-825107416619}">
      <dsp:nvSpPr>
        <dsp:cNvPr id="0" name=""/>
        <dsp:cNvSpPr/>
      </dsp:nvSpPr>
      <dsp:spPr>
        <a:xfrm rot="5400000">
          <a:off x="5331104" y="-1676917"/>
          <a:ext cx="785510" cy="8633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ได้จากการสำรวจ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ได้เรียนรู้ ช่วยเหลือตัวเอง</a:t>
          </a:r>
        </a:p>
      </dsp:txBody>
      <dsp:txXfrm rot="-5400000">
        <a:off x="1406924" y="2285608"/>
        <a:ext cx="8595526" cy="708820"/>
      </dsp:txXfrm>
    </dsp:sp>
    <dsp:sp modelId="{A1FB32CE-B6EC-48E8-A8DD-F9AD6203CB99}">
      <dsp:nvSpPr>
        <dsp:cNvPr id="0" name=""/>
        <dsp:cNvSpPr/>
      </dsp:nvSpPr>
      <dsp:spPr>
        <a:xfrm rot="5400000">
          <a:off x="148863" y="3577643"/>
          <a:ext cx="1300149" cy="12474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JasmineUPC" pitchFamily="18" charset="-34"/>
              <a:cs typeface="JasmineUPC" pitchFamily="18" charset="-34"/>
            </a:rPr>
            <a:t>Construction</a:t>
          </a:r>
          <a:endParaRPr lang="th-TH" sz="24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75221" y="4175002"/>
        <a:ext cx="1247434" cy="52715"/>
      </dsp:txXfrm>
    </dsp:sp>
    <dsp:sp modelId="{9BCF20AF-3FBD-468E-B64D-126B1E576081}">
      <dsp:nvSpPr>
        <dsp:cNvPr id="0" name=""/>
        <dsp:cNvSpPr/>
      </dsp:nvSpPr>
      <dsp:spPr>
        <a:xfrm rot="5400000">
          <a:off x="5423512" y="-432117"/>
          <a:ext cx="675964" cy="8691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JasmineUPC" pitchFamily="18" charset="-34"/>
              <a:cs typeface="JasmineUPC" pitchFamily="18" charset="-34"/>
            </a:rPr>
            <a:t>สร้างความสัมพันธ์ระหว่างตนเองกับ สิ่งแวดล้อม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JasmineUPC" pitchFamily="18" charset="-34"/>
              <a:cs typeface="JasmineUPC" pitchFamily="18" charset="-34"/>
            </a:rPr>
            <a:t>Creative Imagination</a:t>
          </a:r>
          <a:endParaRPr lang="th-TH" sz="2400" b="1" kern="1200" dirty="0">
            <a:latin typeface="JasmineUPC" pitchFamily="18" charset="-34"/>
            <a:cs typeface="JasmineUPC" pitchFamily="18" charset="-34"/>
          </a:endParaRPr>
        </a:p>
      </dsp:txBody>
      <dsp:txXfrm rot="-5400000">
        <a:off x="1415923" y="3608470"/>
        <a:ext cx="8658145" cy="609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8E98A-0BC1-4A23-BE9A-E91D0BD38174}">
      <dsp:nvSpPr>
        <dsp:cNvPr id="0" name=""/>
        <dsp:cNvSpPr/>
      </dsp:nvSpPr>
      <dsp:spPr>
        <a:xfrm>
          <a:off x="4974403" y="3167"/>
          <a:ext cx="3030608" cy="1220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JasmineUPC" pitchFamily="18" charset="-34"/>
              <a:cs typeface="JasmineUPC" pitchFamily="18" charset="-34"/>
            </a:rPr>
            <a:t>ด้านร่างกาย</a:t>
          </a:r>
          <a:endParaRPr lang="th-TH" sz="3600" b="1" kern="1200" dirty="0"/>
        </a:p>
      </dsp:txBody>
      <dsp:txXfrm>
        <a:off x="5033978" y="62742"/>
        <a:ext cx="2911458" cy="1101256"/>
      </dsp:txXfrm>
    </dsp:sp>
    <dsp:sp modelId="{1724EB6A-A1A7-4334-AEB3-F6E296DCF843}">
      <dsp:nvSpPr>
        <dsp:cNvPr id="0" name=""/>
        <dsp:cNvSpPr/>
      </dsp:nvSpPr>
      <dsp:spPr>
        <a:xfrm>
          <a:off x="4051123" y="613370"/>
          <a:ext cx="4877166" cy="4877166"/>
        </a:xfrm>
        <a:custGeom>
          <a:avLst/>
          <a:gdLst/>
          <a:ahLst/>
          <a:cxnLst/>
          <a:rect l="0" t="0" r="0" b="0"/>
          <a:pathLst>
            <a:path>
              <a:moveTo>
                <a:pt x="4067766" y="624071"/>
              </a:moveTo>
              <a:arcTo wR="2438583" hR="2438583" stAng="18715169" swAng="63449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08023-0501-4BE3-A006-C7F3A03A2C7D}">
      <dsp:nvSpPr>
        <dsp:cNvPr id="0" name=""/>
        <dsp:cNvSpPr/>
      </dsp:nvSpPr>
      <dsp:spPr>
        <a:xfrm>
          <a:off x="7524900" y="1688187"/>
          <a:ext cx="2568073" cy="12204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JasmineUPC" pitchFamily="18" charset="-34"/>
              <a:cs typeface="JasmineUPC" pitchFamily="18" charset="-34"/>
            </a:rPr>
            <a:t>ด้านจิตใจและอารมณ์</a:t>
          </a:r>
          <a:r>
            <a:rPr lang="en-US" sz="3200" b="1" kern="1200" dirty="0"/>
            <a:t> </a:t>
          </a:r>
          <a:endParaRPr lang="th-TH" sz="3200" b="1" kern="1200" dirty="0"/>
        </a:p>
      </dsp:txBody>
      <dsp:txXfrm>
        <a:off x="7584475" y="1747762"/>
        <a:ext cx="2448923" cy="1101256"/>
      </dsp:txXfrm>
    </dsp:sp>
    <dsp:sp modelId="{C62E3D3B-4069-4B17-B959-86ADE1C13022}">
      <dsp:nvSpPr>
        <dsp:cNvPr id="0" name=""/>
        <dsp:cNvSpPr/>
      </dsp:nvSpPr>
      <dsp:spPr>
        <a:xfrm>
          <a:off x="4051123" y="613370"/>
          <a:ext cx="4877166" cy="4877166"/>
        </a:xfrm>
        <a:custGeom>
          <a:avLst/>
          <a:gdLst/>
          <a:ahLst/>
          <a:cxnLst/>
          <a:rect l="0" t="0" r="0" b="0"/>
          <a:pathLst>
            <a:path>
              <a:moveTo>
                <a:pt x="4871325" y="2607277"/>
              </a:moveTo>
              <a:arcTo wR="2438583" hR="2438583" stAng="21838003" swAng="136010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B286-1322-4302-B238-ADA1D7840998}">
      <dsp:nvSpPr>
        <dsp:cNvPr id="0" name=""/>
        <dsp:cNvSpPr/>
      </dsp:nvSpPr>
      <dsp:spPr>
        <a:xfrm>
          <a:off x="6984296" y="4414606"/>
          <a:ext cx="1877548" cy="12204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latin typeface="JasmineUPC" pitchFamily="18" charset="-34"/>
              <a:cs typeface="JasmineUPC" pitchFamily="18" charset="-34"/>
            </a:rPr>
            <a:t>ด้านสังคม</a:t>
          </a:r>
          <a:endParaRPr lang="th-TH" sz="3500" b="1" kern="1200" dirty="0"/>
        </a:p>
      </dsp:txBody>
      <dsp:txXfrm>
        <a:off x="7043871" y="4474181"/>
        <a:ext cx="1758398" cy="1101256"/>
      </dsp:txXfrm>
    </dsp:sp>
    <dsp:sp modelId="{765442F9-6855-4CB6-8ADB-83B054A26AEA}">
      <dsp:nvSpPr>
        <dsp:cNvPr id="0" name=""/>
        <dsp:cNvSpPr/>
      </dsp:nvSpPr>
      <dsp:spPr>
        <a:xfrm>
          <a:off x="4051123" y="613370"/>
          <a:ext cx="4877166" cy="4877166"/>
        </a:xfrm>
        <a:custGeom>
          <a:avLst/>
          <a:gdLst/>
          <a:ahLst/>
          <a:cxnLst/>
          <a:rect l="0" t="0" r="0" b="0"/>
          <a:pathLst>
            <a:path>
              <a:moveTo>
                <a:pt x="2738034" y="4858711"/>
              </a:moveTo>
              <a:arcTo wR="2438583" hR="2438583" stAng="4976787" swAng="84642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52A74-DE1C-422E-9433-B18E90F4E370}">
      <dsp:nvSpPr>
        <dsp:cNvPr id="0" name=""/>
        <dsp:cNvSpPr/>
      </dsp:nvSpPr>
      <dsp:spPr>
        <a:xfrm>
          <a:off x="4117569" y="4414606"/>
          <a:ext cx="1877548" cy="1220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latin typeface="JasmineUPC" pitchFamily="18" charset="-34"/>
              <a:cs typeface="JasmineUPC" pitchFamily="18" charset="-34"/>
            </a:rPr>
            <a:t>ด้านภาษา</a:t>
          </a:r>
          <a:endParaRPr lang="th-TH" sz="3500" b="1" kern="1200" dirty="0"/>
        </a:p>
      </dsp:txBody>
      <dsp:txXfrm>
        <a:off x="4177144" y="4474181"/>
        <a:ext cx="1758398" cy="1101256"/>
      </dsp:txXfrm>
    </dsp:sp>
    <dsp:sp modelId="{FCD61FD3-94CE-437A-BE3F-72A37E1832DB}">
      <dsp:nvSpPr>
        <dsp:cNvPr id="0" name=""/>
        <dsp:cNvSpPr/>
      </dsp:nvSpPr>
      <dsp:spPr>
        <a:xfrm>
          <a:off x="4051123" y="613370"/>
          <a:ext cx="4877166" cy="4877166"/>
        </a:xfrm>
        <a:custGeom>
          <a:avLst/>
          <a:gdLst/>
          <a:ahLst/>
          <a:cxnLst/>
          <a:rect l="0" t="0" r="0" b="0"/>
          <a:pathLst>
            <a:path>
              <a:moveTo>
                <a:pt x="258782" y="3531815"/>
              </a:moveTo>
              <a:arcTo wR="2438583" hR="2438583" stAng="9201896" swAng="136010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9F702-88BA-44FA-9F6A-F85D1E9D2C90}">
      <dsp:nvSpPr>
        <dsp:cNvPr id="0" name=""/>
        <dsp:cNvSpPr/>
      </dsp:nvSpPr>
      <dsp:spPr>
        <a:xfrm>
          <a:off x="2788835" y="1688187"/>
          <a:ext cx="2763282" cy="12204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JasmineUPC" pitchFamily="18" charset="-34"/>
              <a:cs typeface="JasmineUPC" pitchFamily="18" charset="-34"/>
            </a:rPr>
            <a:t>ด้านการเรียนรู้</a:t>
          </a:r>
          <a:r>
            <a:rPr lang="en-US" sz="3600" kern="1200" dirty="0">
              <a:latin typeface="JasmineUPC" pitchFamily="18" charset="-34"/>
              <a:cs typeface="JasmineUPC" pitchFamily="18" charset="-34"/>
            </a:rPr>
            <a:t> </a:t>
          </a:r>
          <a:endParaRPr lang="th-TH" sz="3600" kern="1200" dirty="0">
            <a:latin typeface="JasmineUPC" pitchFamily="18" charset="-34"/>
            <a:cs typeface="JasmineUPC" pitchFamily="18" charset="-34"/>
          </a:endParaRPr>
        </a:p>
      </dsp:txBody>
      <dsp:txXfrm>
        <a:off x="2848410" y="1747762"/>
        <a:ext cx="2644132" cy="1101256"/>
      </dsp:txXfrm>
    </dsp:sp>
    <dsp:sp modelId="{6DBF72A4-89A9-412B-A59B-6193864C3082}">
      <dsp:nvSpPr>
        <dsp:cNvPr id="0" name=""/>
        <dsp:cNvSpPr/>
      </dsp:nvSpPr>
      <dsp:spPr>
        <a:xfrm>
          <a:off x="4051123" y="613370"/>
          <a:ext cx="4877166" cy="4877166"/>
        </a:xfrm>
        <a:custGeom>
          <a:avLst/>
          <a:gdLst/>
          <a:ahLst/>
          <a:cxnLst/>
          <a:rect l="0" t="0" r="0" b="0"/>
          <a:pathLst>
            <a:path>
              <a:moveTo>
                <a:pt x="504071" y="953877"/>
              </a:moveTo>
              <a:arcTo wR="2438583" hR="2438583" stAng="13050339" swAng="63449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6/19/2022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6/19/2022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LWY-dK_tM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7LAJ10Rhv8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aichilddevelopment.com/ebook/DSPM%2010.04.2562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HCJm9pIWx0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124" y="845820"/>
            <a:ext cx="8288973" cy="256032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latin typeface="Arial Rounded MT Bold" panose="020F0704030504030204" pitchFamily="34" charset="0"/>
                <a:cs typeface="JasmineUPC" panose="02020603050405020304" pitchFamily="18" charset="-34"/>
              </a:rPr>
              <a:t>บทที่ 3 </a:t>
            </a:r>
            <a:br>
              <a:rPr lang="en-US" sz="7200" b="1" dirty="0">
                <a:latin typeface="Arial Rounded MT Bold" panose="020F0704030504030204" pitchFamily="34" charset="0"/>
                <a:cs typeface="JasmineUPC" panose="02020603050405020304" pitchFamily="18" charset="-34"/>
              </a:rPr>
            </a:br>
            <a:r>
              <a:rPr lang="th-TH" sz="7200" b="1" dirty="0">
                <a:latin typeface="Arial Rounded MT Bold" panose="020F0704030504030204" pitchFamily="34" charset="0"/>
                <a:cs typeface="JasmineUPC" panose="02020603050405020304" pitchFamily="18" charset="-34"/>
              </a:rPr>
              <a:t>พัฒนาการของมนุษย์ </a:t>
            </a:r>
            <a:endParaRPr lang="en-US" sz="7200" b="1" dirty="0">
              <a:latin typeface="Arial Rounded MT Bold" panose="020F07040305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9390" y="4762500"/>
            <a:ext cx="4352610" cy="769620"/>
          </a:xfrm>
        </p:spPr>
        <p:txBody>
          <a:bodyPr>
            <a:normAutofit/>
          </a:bodyPr>
          <a:lstStyle/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17-20: รับรู้โลกภายนอก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โตเร็ว ดิ้นบ่อย นับดิ้นกี่ครั้ง/วัน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เริ่มมีเปลือกหุ้มเส้นประสาทไขสันหลัง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ผิวหนังหนาขึ้น ผมที่หนังศีรษะเริ่มพัฒนาขึ้น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เล็บเริ่มพัฒนาขึ้นชัดเจน ฟันน้ำนมเริ่มพัฒนาในเหงือก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อวัยวะภายในมีการพัฒนาที่สมบูรณ์มากขึ้น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หัวใจเต้นเป็นจังหวะ แม่ฟังเสียงหัวใจลูกได้ด้วยเครื่องฟังเสียงหัวใจทารก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ประสาทสัมผัสพัฒนา สัมผัสถึงแสงจ้าได้ ได้ยินเสียงพูด รู้สึกเมื่อลูบท้องเบา ๆ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ตอนท้ายของเดือนที่ 5 จะเริ่มปัสสาวะปนมาในน้ำคร่ำ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ขนาด 20-25 เซนติเมตร 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น้ำหนักประมาณ 400 กรัม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65" b="86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21-24: เริ่มตอบโต้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259400"/>
          </a:xfrm>
        </p:spPr>
        <p:txBody>
          <a:bodyPr>
            <a:noAutofit/>
          </a:bodyPr>
          <a:lstStyle/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พัฒนาเซลล์เม็ดเลือด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ผิวหนังหนาทึบ แขนและขามีการพัฒนากล้ามเนื้อ</a:t>
            </a:r>
            <a:r>
              <a:rPr lang="en-US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มีลายมือและลายเท้าขึ้น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มีการกลืนน้ำคร่ำ พบอาการสะอึก 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ตัวใหญ่กว่าศีรษะ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อวัยวะเพศพัฒนาสร้างฮอร์โมนเพศขึ้นมาจนสมบูรณ์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เซลล์สมอง เริ่มทำงาน เริ่มจดจำและเรียนรู้ได้บ้าง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เริ่มตอบสนองต่อเสียงที่ได้ยิน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ยาวประมาณ 30 เซนติเมตร 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400" dirty="0">
                <a:latin typeface="JasmineUPC" panose="02020603050405020304" pitchFamily="18" charset="-34"/>
                <a:cs typeface="JasmineUPC" panose="02020603050405020304" pitchFamily="18" charset="-34"/>
              </a:rPr>
              <a:t>น้ำหนักประมาณ 600 กรัม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89" b="818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25-28: ลืมตา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259400"/>
          </a:xfrm>
        </p:spPr>
        <p:txBody>
          <a:bodyPr>
            <a:noAutofit/>
          </a:bodyPr>
          <a:lstStyle/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ขยับนิ้ว กำมือ ลายนิ้วมือมีลักษณะเฉพาะ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เริ่มลืมตา ระบบนัยน์ตาพัฒนาขึ้นเกือบสมบูรณ์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สมองโตมีร่องหยักเต็มกะโหลกศีรษะ เซลล์ประสาทเชื่อมโยงเครือข่ายสมบูรณ์ ขยับตัวเมื่อได้ยินเสียงดัง จังหวะการเต้นของหัวใจจะเปลี่ยนตามแสงและเสียงที่รู้สึก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ขนอ่อนตามร่างกายเริ่มหลุดร่วง มีเหลือไว้เฉพาะที่บริเวณไหล่ และหลัง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ปัสสาวะลงในน้ำคร่ำประมาณวันละครึ่งลิตร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ความยาว 35 เซนติเมตร 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600" dirty="0">
                <a:latin typeface="JasmineUPC" panose="02020603050405020304" pitchFamily="18" charset="-34"/>
                <a:cs typeface="JasmineUPC" panose="02020603050405020304" pitchFamily="18" charset="-34"/>
              </a:rPr>
              <a:t>หนักประมาณ 1,000-1,200 กรัม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031195"/>
            <a:ext cx="5788776" cy="46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29-32 : เตรียมคลอด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494327"/>
            <a:ext cx="4952646" cy="3879779"/>
          </a:xfrm>
        </p:spPr>
        <p:txBody>
          <a:bodyPr>
            <a:noAutofit/>
          </a:bodyPr>
          <a:lstStyle/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กลับตัวอยู่ในท่าศีรษะลง เตรียมคลอด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รับรู้ความมืด สว่างจากการสะท้อนของแสง ผ่านทางผนังหน้าท้อง</a:t>
            </a:r>
            <a:endParaRPr lang="en-US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เริ่มเปิดปิดเปลือกตา กะพริบตาถี่ๆ รูม่านตาเริ่มขยาย และหรี่ได้แล้ว</a:t>
            </a:r>
            <a:endParaRPr lang="en-US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ยาวประมาณ 40-45 เซนติเมตร </a:t>
            </a:r>
            <a:endParaRPr lang="en-US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หนักประมาณ 2,000-2,500 กรัม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1" r="7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34 เป็นต้นไป: ยินดีต้อนรับ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494327"/>
            <a:ext cx="4952646" cy="5243357"/>
          </a:xfrm>
        </p:spPr>
        <p:txBody>
          <a:bodyPr>
            <a:noAutofit/>
          </a:bodyPr>
          <a:lstStyle/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40+- 2 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ต่อมหมวกไตเร่งสร้างฮอร์โมนเพิ่มความสมบูรณ์ของปอด 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ในลำไส้เต็มไปด้วยขี้เทา จากสารที่หลั่งในระบบทางเดินอาหาร ปนกับขนอ่อนและเซลล์ที่หลุดออกตามทางเดินอาหาร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ผิวหนังยังคงมีไขสีขาว ลื่นคลอดง่าย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ความยาวประมาณ 50 เซนติเมตร 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หนักประมาณ 2,800-3,000 กรัม</a:t>
            </a:r>
          </a:p>
          <a:p>
            <a:pPr marL="457200" indent="-457200" algn="thaiDi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th-TH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907" r="19907"/>
          <a:stretch>
            <a:fillRect/>
          </a:stretch>
        </p:blipFill>
        <p:spPr>
          <a:xfrm>
            <a:off x="884739" y="1003838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80" y="2179320"/>
            <a:ext cx="9304020" cy="1554480"/>
          </a:xfrm>
        </p:spPr>
        <p:txBody>
          <a:bodyPr>
            <a:noAutofit/>
          </a:bodyPr>
          <a:lstStyle/>
          <a:p>
            <a:pPr algn="ctr"/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</a:t>
            </a:r>
            <a:br>
              <a:rPr lang="en-US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ทารกระยะภายในครรภ์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866274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</a:t>
            </a:r>
            <a:endParaRPr sz="4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283368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การปรับอารมณ์ให้ดีอยู่เสมอ</a:t>
            </a:r>
          </a:p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กระตุ้นความรู้สึก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ฟังเพลง พูดคุยกับลูก ลูบหน้าท้อง ส่องไฟที่หน้าท้อง</a:t>
            </a:r>
          </a:p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ออกกำลังกาย</a:t>
            </a:r>
          </a:p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เลือกรับประทานอาหารที่เหมาะสม</a:t>
            </a:r>
          </a:p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หลีกเลี่ยงการใช้ยา/สารเคมีที่เป็นอันตราย</a:t>
            </a:r>
          </a:p>
        </p:txBody>
      </p:sp>
    </p:spTree>
    <p:extLst>
      <p:ext uri="{BB962C8B-B14F-4D97-AF65-F5344CB8AC3E}">
        <p14:creationId xmlns:p14="http://schemas.microsoft.com/office/powerpoint/2010/main" val="37372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513348"/>
          </a:xfrm>
        </p:spPr>
        <p:txBody>
          <a:bodyPr>
            <a:no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010652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การปรับอารมณ์ให้ดีอยู่เสมอ</a:t>
            </a:r>
            <a:r>
              <a:rPr lang="th-TH" sz="3800" dirty="0">
                <a:latin typeface="JasmineUPC" panose="02020603050405020304" pitchFamily="18" charset="-34"/>
                <a:cs typeface="JasmineUPC" panose="02020603050405020304" pitchFamily="18" charset="-34"/>
              </a:rPr>
              <a:t>			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7114364"/>
              </p:ext>
            </p:extLst>
          </p:nvPr>
        </p:nvGraphicFramePr>
        <p:xfrm>
          <a:off x="1755023" y="1926502"/>
          <a:ext cx="8128000" cy="205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5667500"/>
              </p:ext>
            </p:extLst>
          </p:nvPr>
        </p:nvGraphicFramePr>
        <p:xfrm>
          <a:off x="1627228" y="3994484"/>
          <a:ext cx="10195804" cy="240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36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513348"/>
          </a:xfrm>
        </p:spPr>
        <p:txBody>
          <a:bodyPr>
            <a:no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010652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กระต้นความรู้สึก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ฟังเพลง</a:t>
            </a:r>
            <a:r>
              <a:rPr lang="th-TH" sz="3800" dirty="0">
                <a:latin typeface="JasmineUPC" panose="02020603050405020304" pitchFamily="18" charset="-34"/>
                <a:cs typeface="JasmineUPC" panose="02020603050405020304" pitchFamily="18" charset="-34"/>
              </a:rPr>
              <a:t>			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049831"/>
              </p:ext>
            </p:extLst>
          </p:nvPr>
        </p:nvGraphicFramePr>
        <p:xfrm>
          <a:off x="1819191" y="1729600"/>
          <a:ext cx="8128000" cy="205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own Arrow 1"/>
          <p:cNvSpPr/>
          <p:nvPr/>
        </p:nvSpPr>
        <p:spPr>
          <a:xfrm>
            <a:off x="5694946" y="3861750"/>
            <a:ext cx="994611" cy="882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48463" y="4894292"/>
            <a:ext cx="2887578" cy="1586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จัดลำดับความคิด</a:t>
            </a:r>
          </a:p>
          <a:p>
            <a:pPr algn="ctr"/>
            <a:r>
              <a:rPr lang="th-TH" sz="4000" b="1" dirty="0"/>
              <a:t>จดจำสิ่งต่างๆได้ดี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7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58769" y="513347"/>
            <a:ext cx="10058402" cy="657726"/>
          </a:xfrm>
        </p:spPr>
        <p:txBody>
          <a:bodyPr>
            <a:norm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283368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กระต้นความรู้สึก: พูดคุยกับลูก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4666747"/>
              </p:ext>
            </p:extLst>
          </p:nvPr>
        </p:nvGraphicFramePr>
        <p:xfrm>
          <a:off x="2861927" y="1171073"/>
          <a:ext cx="8138694" cy="541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JusmineUPC"/>
              </a:rPr>
              <a:t>Part 1</a:t>
            </a:r>
            <a:endParaRPr sz="4800" b="1" dirty="0">
              <a:latin typeface="JusmineUPC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0357" y="2033451"/>
            <a:ext cx="10848112" cy="422910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พัฒนาการและการส่งเสริมพัฒนาการระยะภายในครรภ์</a:t>
            </a:r>
          </a:p>
          <a:p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พัฒนาการวัยทารก (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Infancy) 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และการส่งเสริมพัฒนาการ</a:t>
            </a:r>
          </a:p>
          <a:p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พัฒนาการวัยเด็กตอนต้น (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Early Childhood) 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และการส่งเสริมพัฒนาการ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58769" y="513347"/>
            <a:ext cx="10058402" cy="657726"/>
          </a:xfrm>
        </p:spPr>
        <p:txBody>
          <a:bodyPr>
            <a:norm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8613" y="1171073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กระต้นความรู้สึก: ลูบหน้าท้อง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756949"/>
              </p:ext>
            </p:extLst>
          </p:nvPr>
        </p:nvGraphicFramePr>
        <p:xfrm>
          <a:off x="2618623" y="1443789"/>
          <a:ext cx="8138694" cy="541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1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513348"/>
          </a:xfrm>
        </p:spPr>
        <p:txBody>
          <a:bodyPr>
            <a:no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010652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กระต้นความรู้สึก: ส่องไฟที่หน้าท้อง</a:t>
            </a:r>
          </a:p>
          <a:p>
            <a:pPr marL="457200" lvl="1" indent="0"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lvl="1" indent="0">
              <a:buNone/>
            </a:pP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lvl="1" indent="0">
              <a:buNone/>
            </a:pPr>
            <a:r>
              <a:rPr lang="th-TH" sz="3800" dirty="0">
                <a:latin typeface="JasmineUPC" panose="02020603050405020304" pitchFamily="18" charset="-34"/>
                <a:cs typeface="JasmineUPC" panose="02020603050405020304" pitchFamily="18" charset="-34"/>
              </a:rPr>
              <a:t>			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2284661"/>
              </p:ext>
            </p:extLst>
          </p:nvPr>
        </p:nvGraphicFramePr>
        <p:xfrm>
          <a:off x="1819191" y="1729600"/>
          <a:ext cx="9875504" cy="205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own Arrow 1"/>
          <p:cNvSpPr/>
          <p:nvPr/>
        </p:nvSpPr>
        <p:spPr>
          <a:xfrm>
            <a:off x="6479423" y="3931766"/>
            <a:ext cx="994611" cy="882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46821" y="4987648"/>
            <a:ext cx="2887578" cy="1586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เตรียมการมองเห็น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489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64" y="330926"/>
            <a:ext cx="10058402" cy="59653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ออกกำลังกาย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8343" y="6383517"/>
            <a:ext cx="4171647" cy="47448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https://youtu.be/ZLWY-dK_tMs</a:t>
            </a:r>
          </a:p>
        </p:txBody>
      </p:sp>
      <p:pic>
        <p:nvPicPr>
          <p:cNvPr id="7" name="ZLWY-dK_tMs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9075" y="790591"/>
            <a:ext cx="10733849" cy="562856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64" y="697095"/>
            <a:ext cx="10058402" cy="59653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ออกกำลังกาย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5891" y="6282280"/>
            <a:ext cx="4171647" cy="474483"/>
          </a:xfrm>
        </p:spPr>
        <p:txBody>
          <a:bodyPr>
            <a:normAutofit/>
          </a:bodyPr>
          <a:lstStyle/>
          <a:p>
            <a:endParaRPr lang="en-US" sz="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27" y="1293632"/>
            <a:ext cx="10833393" cy="4707815"/>
          </a:xfrm>
        </p:spPr>
        <p:txBody>
          <a:bodyPr>
            <a:noAutofit/>
          </a:bodyPr>
          <a:lstStyle/>
          <a:p>
            <a:r>
              <a:rPr lang="th-TH" sz="3600" dirty="0"/>
              <a:t>แม่ที่มีการเคลื่อนไหวร่างกายระหว่างตั้งครรภ์อย่างเหมาะสมช่วยพัฒนาการสมองที่รวดเร็วของทารก </a:t>
            </a:r>
          </a:p>
          <a:p>
            <a:r>
              <a:rPr lang="th-TH" sz="3600" dirty="0"/>
              <a:t>ควรเคลื่อนไหว และพยายามเดินเบา ๆ </a:t>
            </a:r>
          </a:p>
          <a:p>
            <a:r>
              <a:rPr lang="th-TH" sz="3600" dirty="0"/>
              <a:t>ว่ายน้ำ เล่นโยคะ ออกกำลังกายตามที่คุณหมอแนะนำอย่างเหมาะสม</a:t>
            </a:r>
            <a:endParaRPr lang="en-US" sz="3600" dirty="0"/>
          </a:p>
          <a:p>
            <a:r>
              <a:rPr lang="th-TH" sz="3600" b="1" dirty="0"/>
              <a:t>ข้อห้าม** ห้ามเล่นกีฬาดังต่อไปนี้ </a:t>
            </a:r>
            <a:r>
              <a:rPr lang="th-TH" sz="3600" dirty="0"/>
              <a:t>ยกน้ำหนัก ดำน้ำลึก ออกกำลังกายหรือเล่นกีฬาที่มีแรงกระแทกสูง กีฬาที่มีการกระทบกระแทกกัน</a:t>
            </a:r>
          </a:p>
        </p:txBody>
      </p:sp>
    </p:spTree>
    <p:extLst>
      <p:ext uri="{BB962C8B-B14F-4D97-AF65-F5344CB8AC3E}">
        <p14:creationId xmlns:p14="http://schemas.microsoft.com/office/powerpoint/2010/main" val="1125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64" y="330926"/>
            <a:ext cx="10058402" cy="59653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เลือกรับประทานอาหารที่เหมาะสม</a:t>
            </a:r>
            <a:endParaRPr lang="en-US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3543" y="6572681"/>
            <a:ext cx="4030825" cy="3391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https://youtu.be/7LAJ10Rhv84</a:t>
            </a:r>
          </a:p>
        </p:txBody>
      </p:sp>
      <p:pic>
        <p:nvPicPr>
          <p:cNvPr id="8" name="7LAJ10Rhv84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9848" y="776020"/>
            <a:ext cx="9859890" cy="575105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513348"/>
          </a:xfrm>
        </p:spPr>
        <p:txBody>
          <a:bodyPr>
            <a:no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010652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เลือกรับประทานอาหารที่เหมาะสม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2"/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ทารกในครรภ์ต้องการกรดโฟลิกและไขมันโอเมก้า 3 เพื่อช่วยสร้างระบบประสาทและสมอง</a:t>
            </a:r>
          </a:p>
          <a:p>
            <a:pPr lvl="2"/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อาหารที่มีโฟเลตและไขมันโอเมก้าสูง ได้แก่ อโวคาโด้ บล็อกโคลี น้ำส้ม และผักใบเขียว </a:t>
            </a:r>
          </a:p>
          <a:p>
            <a:pPr lvl="2"/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อาหารที่มี </a:t>
            </a:r>
            <a:r>
              <a:rPr lang="en-US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DHA </a:t>
            </a: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สูง เช่น ปลาแซลมอน ปลาหิมะ หรือไข่ เป็นต้น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en-US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2"/>
            <a:r>
              <a:rPr lang="th-TH" sz="3600" b="1" dirty="0"/>
              <a:t>ข้อห้าม** ห้ามรับประทานอาหารดังต่อไปนี้ 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อาหารสำเร็จรูปหรืออาหารกระป๋อง เนื้อและปลาสุกๆ ดิบๆ หรือไม่สุก และเครื่องดื่มที่มีแอลกอฮอล์		</a:t>
            </a:r>
          </a:p>
        </p:txBody>
      </p:sp>
    </p:spTree>
    <p:extLst>
      <p:ext uri="{BB962C8B-B14F-4D97-AF65-F5344CB8AC3E}">
        <p14:creationId xmlns:p14="http://schemas.microsoft.com/office/powerpoint/2010/main" val="40471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0222" y="417094"/>
            <a:ext cx="10058402" cy="513348"/>
          </a:xfrm>
        </p:spPr>
        <p:txBody>
          <a:bodyPr>
            <a:noAutofit/>
          </a:bodyPr>
          <a:lstStyle/>
          <a:p>
            <a:pPr algn="r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การส่งเสริมพัฒนาการระยะภายในครรภ์ (ต่อ)</a:t>
            </a:r>
            <a:endParaRPr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010652"/>
            <a:ext cx="11910060" cy="5390148"/>
          </a:xfrm>
        </p:spPr>
        <p:txBody>
          <a:bodyPr>
            <a:noAutofit/>
          </a:bodyPr>
          <a:lstStyle/>
          <a:p>
            <a:pPr lvl="1"/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หลีกเลี่ยงการใช้ยาที่เป็นอันตราย</a:t>
            </a:r>
          </a:p>
          <a:p>
            <a:pPr lvl="2"/>
            <a:r>
              <a:rPr lang="th-TH" sz="3200" dirty="0"/>
              <a:t>ยากดภูมิ ควรจะต้องระวัง ได้แก่ ธาลิโดไมด์ </a:t>
            </a:r>
            <a:r>
              <a:rPr lang="en-US" sz="3200" dirty="0">
                <a:latin typeface="JusmineUPC"/>
              </a:rPr>
              <a:t>(thalidomide) </a:t>
            </a:r>
            <a:r>
              <a:rPr lang="th-TH" sz="3200" dirty="0"/>
              <a:t>ซึ่งจะทำลายเซลล์ ทำให้ทารกที่ออกมามีแขนขาลีบหรือด้วน ศีรษะโตผิดปกติ</a:t>
            </a:r>
          </a:p>
          <a:p>
            <a:pPr lvl="2"/>
            <a:r>
              <a:rPr lang="th-TH" sz="3200" dirty="0"/>
              <a:t>หลีกเลี่ยงสารเสพย์ติดทุกชนิดเช่น  ฝิ่น  กัญชา  บุหรี่  เหล้า  ชา  กาแฟ ซึ่งอาจทำให้ทารกพิการหรือแท้งได้</a:t>
            </a:r>
            <a:endParaRPr lang="en-US" sz="3200" b="1" dirty="0"/>
          </a:p>
          <a:p>
            <a:pPr lvl="3"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71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80" y="2390274"/>
            <a:ext cx="9304020" cy="1800726"/>
          </a:xfrm>
        </p:spPr>
        <p:txBody>
          <a:bodyPr>
            <a:noAutofit/>
          </a:bodyPr>
          <a:lstStyle/>
          <a:p>
            <a:pPr algn="ctr"/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พัฒนาการวัยทารก (</a:t>
            </a:r>
            <a:r>
              <a:rPr lang="en-US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Infancy) </a:t>
            </a:r>
            <a:b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th-TH" sz="59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716" y="3290637"/>
            <a:ext cx="6858002" cy="914400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(แรกเกิด -1 ปี)</a:t>
            </a:r>
            <a:endParaRPr lang="en-US" sz="4000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3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525517"/>
            <a:ext cx="12192000" cy="877614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พัฒนาการตามคู่มือ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JusmineUPC"/>
                <a:cs typeface="JasmineUPC" pitchFamily="18" charset="-34"/>
              </a:rPr>
              <a:t>พัฒนาการ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JusmineUPC"/>
                <a:cs typeface="JasmineUPC" pitchFamily="18" charset="-34"/>
              </a:rPr>
              <a:t>DSPM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JusmineUPC"/>
                <a:cs typeface="JasmineUPC" pitchFamily="18" charset="-34"/>
              </a:rPr>
            </a:br>
            <a:r>
              <a:rPr lang="en-US" b="1" dirty="0">
                <a:solidFill>
                  <a:schemeClr val="tx1"/>
                </a:solidFill>
                <a:latin typeface="JusmineUPC"/>
                <a:cs typeface="JasmineUPC" pitchFamily="18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JusmineUPC"/>
              </a:rPr>
              <a:t>Developmental Surveillance and Promotion Manual) </a:t>
            </a:r>
            <a:endParaRPr b="1" dirty="0">
              <a:solidFill>
                <a:schemeClr val="tx1"/>
              </a:solidFill>
              <a:latin typeface="JusmineUPC"/>
              <a:cs typeface="JasmineUPC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0812" y="1592017"/>
            <a:ext cx="11500622" cy="4229100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Gross motor (GM):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พัฒนาการด้านการเคลื่อนไหว</a:t>
            </a:r>
          </a:p>
          <a:p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Fine Motor (FM) :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พัฒนาการด้านกล้ามเนื้อมัดเล็กและสติปัญญา</a:t>
            </a:r>
          </a:p>
          <a:p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Receptive Language (RL) :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พัฒนาการด้านการเข้าใจภาษา</a:t>
            </a:r>
          </a:p>
          <a:p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Expressive Language (EL) :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พัฒนาการด้านการใช้ภาษา</a:t>
            </a:r>
          </a:p>
          <a:p>
            <a:r>
              <a:rPr lang="en-US" sz="4000" b="1" dirty="0">
                <a:latin typeface="JasmineUPC" pitchFamily="18" charset="-34"/>
                <a:cs typeface="JasmineUPC" pitchFamily="18" charset="-34"/>
              </a:rPr>
              <a:t>Personal and Social (PS) : </a:t>
            </a:r>
            <a:r>
              <a:rPr lang="th-TH" sz="4000" b="1" dirty="0">
                <a:latin typeface="JasmineUPC" pitchFamily="18" charset="-34"/>
                <a:cs typeface="JasmineUPC" pitchFamily="18" charset="-34"/>
              </a:rPr>
              <a:t>พัฒนาการด้านการช่วยเหลือตนเองและสังคม</a:t>
            </a:r>
            <a:endParaRPr lang="th-TH" sz="4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2A6BA-AA07-4540-9550-491069B41D8B}"/>
              </a:ext>
            </a:extLst>
          </p:cNvPr>
          <p:cNvSpPr txBox="1"/>
          <p:nvPr/>
        </p:nvSpPr>
        <p:spPr>
          <a:xfrm>
            <a:off x="3554963" y="5686837"/>
            <a:ext cx="4443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hlinkClick r:id="rId2"/>
              </a:rPr>
              <a:t>https://www.thaichilddevelopment.com/ebook/DSPM%2010.04.2562.pdf</a:t>
            </a:r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early childhood development st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JusmineUPC"/>
              </a:rPr>
              <a:t>Part 2</a:t>
            </a:r>
            <a:endParaRPr sz="4800" b="1" dirty="0">
              <a:latin typeface="JusmineUPC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940" y="1781991"/>
            <a:ext cx="11910060" cy="4229100"/>
          </a:xfrm>
        </p:spPr>
        <p:txBody>
          <a:bodyPr>
            <a:noAutofit/>
          </a:bodyPr>
          <a:lstStyle/>
          <a:p>
            <a:pPr lvl="1"/>
            <a:r>
              <a:rPr lang="th-TH" sz="3600" dirty="0"/>
              <a:t>พัฒนาการวัยเด็กตอนปลาย </a:t>
            </a:r>
            <a:r>
              <a:rPr lang="en-US" sz="3200" dirty="0">
                <a:latin typeface="JusmineUPC"/>
              </a:rPr>
              <a:t>(Late Childhood)</a:t>
            </a:r>
            <a:r>
              <a:rPr lang="th-TH" sz="3200" dirty="0">
                <a:latin typeface="JusmineUPC"/>
              </a:rPr>
              <a:t> </a:t>
            </a:r>
            <a:r>
              <a:rPr lang="th-TH" sz="3600" dirty="0">
                <a:latin typeface="JusmineUPC"/>
              </a:rPr>
              <a:t>และการส่งเสริมพัฒนาการ</a:t>
            </a:r>
          </a:p>
          <a:p>
            <a:pPr lvl="1"/>
            <a:r>
              <a:rPr lang="th-TH" sz="3600" dirty="0">
                <a:latin typeface="JusmineUPC"/>
              </a:rPr>
              <a:t>พัฒนาการวัยรุ่นตอนต้น </a:t>
            </a:r>
            <a:r>
              <a:rPr lang="en-US" sz="3200" dirty="0">
                <a:latin typeface="JusmineUPC"/>
              </a:rPr>
              <a:t>(Early Adolescence)</a:t>
            </a:r>
            <a:r>
              <a:rPr lang="th-TH" sz="3200" dirty="0">
                <a:latin typeface="JusmineUPC"/>
              </a:rPr>
              <a:t> </a:t>
            </a:r>
            <a:r>
              <a:rPr lang="th-TH" sz="3600" dirty="0">
                <a:latin typeface="JusmineUPC"/>
              </a:rPr>
              <a:t>และการส่งเสริมพัฒนาการ</a:t>
            </a:r>
          </a:p>
          <a:p>
            <a:pPr lvl="1"/>
            <a:r>
              <a:rPr lang="th-TH" sz="3600" dirty="0">
                <a:latin typeface="JusmineUPC"/>
              </a:rPr>
              <a:t>พัฒนาการวัยรุ่นตอนกลาง</a:t>
            </a:r>
            <a:r>
              <a:rPr lang="en-US" sz="3600" dirty="0">
                <a:latin typeface="JusmineUPC"/>
              </a:rPr>
              <a:t> </a:t>
            </a:r>
            <a:r>
              <a:rPr lang="en-US" sz="3200" dirty="0">
                <a:latin typeface="JusmineUPC"/>
              </a:rPr>
              <a:t>(Middle Adolescence)</a:t>
            </a:r>
            <a:r>
              <a:rPr lang="th-TH" sz="3200" dirty="0">
                <a:latin typeface="JusmineUPC"/>
              </a:rPr>
              <a:t> </a:t>
            </a:r>
            <a:r>
              <a:rPr lang="th-TH" sz="3600" dirty="0">
                <a:latin typeface="JusmineUPC"/>
              </a:rPr>
              <a:t>และการส่งเสริมพัฒนาการ</a:t>
            </a:r>
          </a:p>
          <a:p>
            <a:pPr lvl="1"/>
            <a:r>
              <a:rPr lang="th-TH" sz="3600" dirty="0">
                <a:latin typeface="JusmineUPC"/>
              </a:rPr>
              <a:t>พัฒนาการวัยรุ่นตอนปลาย </a:t>
            </a:r>
            <a:r>
              <a:rPr lang="en-US" sz="3200" dirty="0">
                <a:latin typeface="JusmineUPC"/>
              </a:rPr>
              <a:t>(Late Adolescence)</a:t>
            </a:r>
            <a:r>
              <a:rPr lang="th-TH" sz="3200" dirty="0">
                <a:latin typeface="JusmineUPC"/>
              </a:rPr>
              <a:t> </a:t>
            </a:r>
            <a:r>
              <a:rPr lang="th-TH" sz="3600" dirty="0">
                <a:latin typeface="JusmineUPC"/>
              </a:rPr>
              <a:t>และ</a:t>
            </a:r>
            <a:r>
              <a:rPr lang="th-TH" sz="3600" dirty="0"/>
              <a:t>การส่งเสริมพัฒนาการ</a:t>
            </a:r>
          </a:p>
        </p:txBody>
      </p:sp>
    </p:spTree>
    <p:extLst>
      <p:ext uri="{BB962C8B-B14F-4D97-AF65-F5344CB8AC3E}">
        <p14:creationId xmlns:p14="http://schemas.microsoft.com/office/powerpoint/2010/main" val="26989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Newborn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: แรกเกิด – 28 วัน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24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น้ำหนักตัวโดยเฉลี่ย </a:t>
            </a:r>
            <a:r>
              <a:rPr lang="en-US" sz="2400" dirty="0">
                <a:latin typeface="JasmineUPC" pitchFamily="18" charset="-34"/>
                <a:cs typeface="JasmineUPC" pitchFamily="18" charset="-34"/>
              </a:rPr>
              <a:t>3,000</a:t>
            </a:r>
            <a:r>
              <a:rPr lang="th-TH" sz="2400" dirty="0">
                <a:latin typeface="JasmineUPC" pitchFamily="18" charset="-34"/>
                <a:cs typeface="JasmineUPC" pitchFamily="18" charset="-34"/>
              </a:rPr>
              <a:t> กรัม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ยาวประมาณ </a:t>
            </a:r>
            <a:r>
              <a:rPr lang="en-US" sz="2400" dirty="0">
                <a:latin typeface="JasmineUPC" pitchFamily="18" charset="-34"/>
                <a:cs typeface="JasmineUPC" pitchFamily="18" charset="-34"/>
              </a:rPr>
              <a:t>45-50</a:t>
            </a:r>
            <a:r>
              <a:rPr lang="th-TH" sz="2400" dirty="0">
                <a:latin typeface="JasmineUPC" pitchFamily="18" charset="-34"/>
                <a:cs typeface="JasmineUPC" pitchFamily="18" charset="-34"/>
              </a:rPr>
              <a:t> เซนติเมตร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เคลื่อนไหวแบบ</a:t>
            </a:r>
            <a:r>
              <a:rPr lang="en-US" sz="2400" dirty="0">
                <a:latin typeface="JasmineUPC" pitchFamily="18" charset="-34"/>
                <a:cs typeface="JasmineUPC" pitchFamily="18" charset="-34"/>
              </a:rPr>
              <a:t> reflex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หลับ  80</a:t>
            </a:r>
            <a:r>
              <a:rPr lang="en-US" sz="2400" dirty="0">
                <a:latin typeface="JasmineUPC" pitchFamily="18" charset="-34"/>
                <a:cs typeface="JasmineUPC" pitchFamily="18" charset="-34"/>
              </a:rPr>
              <a:t>%</a:t>
            </a: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พัฒนาการทางอารมณ์</a:t>
            </a: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พอใจ/ไม่พอใจ</a:t>
            </a: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 </a:t>
            </a:r>
            <a:endParaRPr lang="en-US" sz="2400" b="1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ร้องไห้</a:t>
            </a:r>
            <a:endParaRPr lang="en-US" sz="24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</a:t>
            </a: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ตอบสนองต่อสิ่งเร้าที่เข้ามากระตุ้นได้</a:t>
            </a: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สามารถแยกลักษณะของเสียงที่แตกต่างกันได้</a:t>
            </a:r>
            <a:endParaRPr lang="en-US" sz="24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</a:pP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9458" name="Picture 2" descr="Image result for newbor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38" b="115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1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เมื่อนอนควํ่าสามารถยกศีรษะ และหันศีรษะไปข้างใดข้างหนึ่งได้</a:t>
            </a: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จ้องหน้า ได้นาน 1-2 วินาที</a:t>
            </a:r>
            <a:endParaRPr lang="en-US" sz="32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สะดุ้งหรือเคลื่อนไหวร่างกายเมื่อได้ยินเสียงพูดในระดับปกติ</a:t>
            </a:r>
          </a:p>
          <a:p>
            <a:pPr marL="493200" lvl="2">
              <a:spcBef>
                <a:spcPts val="0"/>
              </a:spcBef>
            </a:pP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9638" name="Picture 6" descr="Image result for newbor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902" r="690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2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ยกศีรษะตั้งขึ้น 45 องศา นาน 3 วินาที ในท่านอนควํ่า 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ยิ้มหรือส่งเสียงตอบได้ เมื่อแตะตัวและพูดคุยด้วย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ทําเสียงในลำคอ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0664" name="AutoShape 8" descr="Image result for infant 2 month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0666" name="AutoShape 10" descr="Image result for infant 2 month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0668" name="Picture 12" descr="Image result for infant 2 mont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93" y="1192978"/>
            <a:ext cx="6057575" cy="404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3-4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4"/>
            <a:ext cx="4952646" cy="5147105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ยกศีรษะและอกพ้นพื้น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มองตามสิ่งของที่เคลื่อนที่ได้เป็นมุม 180 องศา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ยิ้มหรือส่งเสียงตอบได้ เมื่อแตะตัวและพูดคุยด้วย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หันตามเสียงได้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ทำเสียงสูงต่ำแสดงความรู้สึก</a:t>
            </a: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</a:pPr>
            <a:endParaRPr lang="th-TH" sz="30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68610" name="Picture 2" descr="Image result for เด็ก 1 เดือน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38" b="115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5-6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ยันตัวขึ้นจากท่านอนคว่ำโดยเหยียดแขนตรงทั้งสองข้างได้/คลาน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เอื้อมมือหยิบ และถือวัตถุไว้</a:t>
            </a:r>
          </a:p>
          <a:p>
            <a:pPr marL="493200" lvl="2">
              <a:spcBef>
                <a:spcPts val="0"/>
              </a:spcBef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ขณะอยู่ในท่านอนหงาย/เปลี่ยนข้าง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สนใจฟังคนพูด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หันตามเสียงเรียก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เลียนแบบการเล่นทำเสียงได้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66562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 7-8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นั่งได้มั่นคง เอี้ยวตัวใช้มือเล่นได้อย่างอิสระ</a:t>
            </a:r>
            <a:endParaRPr lang="th-TH" sz="3600" dirty="0">
              <a:latin typeface="JasmineUPC" pitchFamily="18" charset="-34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จ้องมองไปตามนิ้วที่ชี้นาน 2 - 3 วินาที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เล่น</a:t>
            </a:r>
            <a:r>
              <a:rPr lang="th-TH" sz="3200" dirty="0" err="1">
                <a:latin typeface="JasmineUPC" pitchFamily="18" charset="-34"/>
                <a:ea typeface="Cordia New"/>
                <a:cs typeface="JasmineUPC" pitchFamily="18" charset="-34"/>
              </a:rPr>
              <a:t>จ๊ะเอ๋</a:t>
            </a: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 มองหน้าผู้เล่นได้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หันตามเสียงเรียกชื่อ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เลียนเสียงพูด</a:t>
            </a:r>
          </a:p>
        </p:txBody>
      </p:sp>
      <p:pic>
        <p:nvPicPr>
          <p:cNvPr id="65540" name="Picture 4" descr="Image result for infant 8 month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623" b="2562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 9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ลุกขึ้นนั่งจากท่านอน/เกาะยืน</a:t>
            </a:r>
            <a:endParaRPr lang="th-TH" sz="3600" dirty="0">
              <a:latin typeface="JasmineUPC" pitchFamily="18" charset="-34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ใช้นิ้วหยิบของจากพื้น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เล่น</a:t>
            </a:r>
            <a:r>
              <a:rPr lang="th-TH" sz="3200" dirty="0" err="1">
                <a:latin typeface="JasmineUPC" pitchFamily="18" charset="-34"/>
                <a:ea typeface="Cordia New"/>
                <a:cs typeface="JasmineUPC" pitchFamily="18" charset="-34"/>
              </a:rPr>
              <a:t>จ๊ะเอ๋</a:t>
            </a: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 มองหน้าผู้เล่นได้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ทำตามคำสั่งง่ายๆ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ปฏิเสธจากท่าทาง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เลียนเสียงพูด 1 เสียง</a:t>
            </a:r>
          </a:p>
        </p:txBody>
      </p:sp>
      <p:pic>
        <p:nvPicPr>
          <p:cNvPr id="64520" name="Picture 8" descr="Image result for infant 9 month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949" b="209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พัฒนาการเด็ก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 10-12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ยืนนาน 2 วินาที</a:t>
            </a:r>
            <a:endParaRPr lang="th-TH" sz="3600" dirty="0">
              <a:latin typeface="JasmineUPC" pitchFamily="18" charset="-34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จีบนิ้วหยิบของชิ้นเล็ก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เล่นสิ่งของตามประโยชน์ของสิ่งของ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โบกมือ/ตบมือตามคำสั่ง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ใช้เสียง/ท่าทาง บอกความต้องการ</a:t>
            </a:r>
          </a:p>
        </p:txBody>
      </p:sp>
      <p:pic>
        <p:nvPicPr>
          <p:cNvPr id="63494" name="Picture 6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38" b="115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124" y="186430"/>
            <a:ext cx="10531876" cy="1588001"/>
          </a:xfrm>
        </p:spPr>
        <p:txBody>
          <a:bodyPr>
            <a:noAutofit/>
          </a:bodyPr>
          <a:lstStyle/>
          <a:p>
            <a:pPr algn="ctr"/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พัฒนาการวัยเด็กตอนต้น (</a:t>
            </a:r>
            <a:r>
              <a:rPr lang="en-US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Early Childhood)</a:t>
            </a:r>
            <a:endParaRPr lang="th-TH" sz="59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7061" y="1570463"/>
            <a:ext cx="6858002" cy="914400"/>
          </a:xfrm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(1 ปี ถึง 5 ปี)</a:t>
            </a:r>
            <a:endParaRPr lang="en-US" sz="3600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1682" name="AutoShape 2" descr="Image result for early childhood st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684" name="AutoShape 4" descr="Image result for early childhood st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3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1 ปี 1 เดือน – 1 ปี 3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ขีดเขียนเป็นเส้น</a:t>
            </a: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800100" lvl="1" indent="-342900" algn="just">
              <a:spcBef>
                <a:spcPts val="0"/>
              </a:spcBef>
              <a:buFont typeface="Wingdings"/>
              <a:buChar char=""/>
              <a:tabLst>
                <a:tab pos="457200" algn="l"/>
              </a:tabLst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เลียนแบบท่าทำงาน</a:t>
            </a:r>
            <a:endParaRPr lang="en-US" sz="32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เลือกของตามสั่ง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พูด 1 พยางค์</a:t>
            </a:r>
          </a:p>
          <a:p>
            <a:pPr marL="493200" lvl="2">
              <a:spcBef>
                <a:spcPts val="0"/>
              </a:spcBef>
            </a:pP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4994" name="Picture 2" descr="Image result for child 1 y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245" b="92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980" y="1045937"/>
            <a:ext cx="9304020" cy="1554480"/>
          </a:xfrm>
        </p:spPr>
        <p:txBody>
          <a:bodyPr>
            <a:noAutofit/>
          </a:bodyPr>
          <a:lstStyle/>
          <a:p>
            <a:pPr algn="ctr"/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พัฒนาการทารกระยะภายในครรภ์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1 ปี 4 เดือน – 1 ปี 5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4637314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เดินลากจูงของ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ขีดเขียนได้เอง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เล่นสิ่งของตามหน้าที่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ทำตามคำสั่งแบบไม่ใช้ท่าทาง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ตอบชื่อวัตถุได้</a:t>
            </a:r>
            <a:endParaRPr lang="en-US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0664" name="AutoShape 8" descr="Image result for infant 2 month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0666" name="AutoShape 10" descr="Image result for infant 2 month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3970" name="Picture 2" descr="Image result for child 1 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417" y="1154823"/>
            <a:ext cx="6059063" cy="403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209683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1 ปี 6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017211"/>
            <a:ext cx="4952646" cy="5320527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วิ่งได้ เดินถือลูกบอลไปไกล 3 </a:t>
            </a:r>
            <a:r>
              <a:rPr lang="en-US" sz="3200" dirty="0">
                <a:latin typeface="JasmineUPC" pitchFamily="18" charset="-34"/>
                <a:cs typeface="JasmineUPC" pitchFamily="18" charset="-34"/>
              </a:rPr>
              <a:t>m</a:t>
            </a:r>
            <a:endParaRPr lang="th-TH" sz="3200" dirty="0">
              <a:latin typeface="JasmineUPC" pitchFamily="18" charset="-34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เปิดหนังสือทีละแผ่น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ต่อก้อนไม้ 2 ชั้น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มองตามที่ชี้ไกลๆ 3 เมตร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ดื่มน้ำจากแก้ว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เลือกของตามสั่งได้ 3 อย่าง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ชี้อวัยวะ 1 ส่วน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เลียนเสียง พูดเป็นคำๆ</a:t>
            </a: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</a:pPr>
            <a:endParaRPr lang="th-TH" sz="30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82950" name="Picture 6" descr="Image result for เด็ก 1 ปี 6 เดือน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438" r="134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1 ปี 7 เดือน – 2 ปี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เหวี่ยงขาเตะลูกบอล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ต่อก้อนไม้ 4 ชั้น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ดื่มน้ำจากแก้ว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เลือกของตามสั่งได้ 4 อย่าง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พูด 2 คำติดกัน</a:t>
            </a: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81922" name="Picture 2" descr="Image result for เด็ก 2 ป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67" r="6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2 ปี 1 เดือน – 2 ปี 5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5"/>
            <a:ext cx="4952646" cy="5099808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กระโดดขาพ้นพื้น 2 ข้าง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ใช้เครื่องมือแก้ปัญหาง่ายๆ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ล้าง/เช็ดมือเอง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ชี้อวัยวะ 7 ส่วน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พูดตอบรับ/ปฏิเสธ</a:t>
            </a: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80898" name="Picture 2" descr="Image result for เด็ก 2 ปี กระโดด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013" b="30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2 ปี 6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4"/>
            <a:ext cx="4952646" cy="5604305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กระโดดข้ามเชือกบนพื้น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ขว้างลูกบอล (ยกมือเหนือหัว)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ต่อก้อนไม้ 8 ชั้น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ยื่นของให้ตามสั่ง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ร้องเพลงได้บางคำ/ตามทำนอง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ฟังนิทานนาน 5 นาที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รู้จักบน/ล่าง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รอได้</a:t>
            </a: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79874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258" b="212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2 ปี 7 เดือน – 3ปี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4"/>
            <a:ext cx="4952646" cy="5604305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ยืนขาเดียว 1 วินาที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เขียนวงกลม/ลากเส้นตามแบบ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ใส่กางเกงได้เอง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นำวัตถุมาตามสั่ง 2 ชิ้น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พูดติดกัน 3-4 คำ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78852" name="Picture 4" descr="Image result for เด็ก 3 ปี ใส่เสื้อเอง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38" b="115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3 ปี 1 เดือน – 3 ปี 5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0" y="1253694"/>
            <a:ext cx="4952646" cy="5604305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ยืนขาเดียว 3 วินาที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วาดวงกลม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ทำตามกฎ/เล่นเป็นกลุ่ม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ทำงานขั้นตอนเดียว</a:t>
            </a:r>
            <a:r>
              <a:rPr lang="en-US" sz="3200" dirty="0">
                <a:latin typeface="JasmineUPC" pitchFamily="18" charset="-34"/>
                <a:ea typeface="Cordia New"/>
                <a:cs typeface="JasmineUPC" pitchFamily="18" charset="-34"/>
              </a:rPr>
              <a:t>:</a:t>
            </a: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 เก็บของ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ทำตามสั่ง 2 กิริยา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ถามคำถาม 4 แบบ ใคร อะไร ที่ไหน ทำไม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7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445" b="114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3 ปี 6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287" y="1103587"/>
            <a:ext cx="4952646" cy="5549462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ยืนขาเดียว 5 วินาที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ใช้แขนรับบอล </a:t>
            </a:r>
            <a:r>
              <a:rPr lang="th-TH" sz="3200" dirty="0" err="1">
                <a:latin typeface="JasmineUPC" pitchFamily="18" charset="-34"/>
                <a:cs typeface="JasmineUPC" pitchFamily="18" charset="-34"/>
              </a:rPr>
              <a:t>ต่อจิ๊กซอร์</a:t>
            </a:r>
            <a:r>
              <a:rPr lang="th-TH" sz="3200" dirty="0">
                <a:latin typeface="JasmineUPC" pitchFamily="18" charset="-34"/>
                <a:cs typeface="JasmineUPC" pitchFamily="18" charset="-34"/>
              </a:rPr>
              <a:t> 3 ชิ้น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แยกรูปทรงเรขาคณิต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รู้จักเพศ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ใส่เสื้อผ่าหน้าแบบไม่ติดกระดุม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เรียงของตามสั่ง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แยกวัตถุตามประเภท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พูดเหตูการณ์ที่เพิ่งผ่านไป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endParaRPr lang="th-TH" sz="3600" dirty="0">
              <a:latin typeface="JasmineUPC" pitchFamily="18" charset="-34"/>
              <a:ea typeface="Cordia New"/>
              <a:cs typeface="JasmineUPC" pitchFamily="18" charset="-34"/>
            </a:endParaRPr>
          </a:p>
        </p:txBody>
      </p:sp>
      <p:pic>
        <p:nvPicPr>
          <p:cNvPr id="76804" name="Picture 4" descr="Image result for เด็ก 3 ปี 6 เดือน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438" r="134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3 ปี 7 เดือน – 4 ปี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287" y="1103587"/>
            <a:ext cx="4952646" cy="5549462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กระโดดขาเดียว 2 ครั้ง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ตัดกระดาษเป็นรูปทรง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วาดกากบาท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ติดกระดุมได้ 3 เม็ด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แยกวัตถุเล็กใหญ่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พูดเป็นประโยค 3 คำ</a:t>
            </a:r>
          </a:p>
        </p:txBody>
      </p:sp>
      <p:pic>
        <p:nvPicPr>
          <p:cNvPr id="75780" name="Picture 4" descr="Image result for เด็ก 4 ปี ตัดกระดาษ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668" b="76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ปี 1 เดือน – 4 ปี 6 เดือน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287" y="1103587"/>
            <a:ext cx="4952646" cy="5549462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กระโดดสองเท้าไปหน้า/ถอยหลัง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 err="1">
                <a:latin typeface="JasmineUPC" pitchFamily="18" charset="-34"/>
                <a:cs typeface="JasmineUPC" pitchFamily="18" charset="-34"/>
              </a:rPr>
              <a:t>ต่อจิ๊กซอร์</a:t>
            </a:r>
            <a:r>
              <a:rPr lang="th-TH" sz="3200" dirty="0">
                <a:latin typeface="JasmineUPC" pitchFamily="18" charset="-34"/>
                <a:cs typeface="JasmineUPC" pitchFamily="18" charset="-34"/>
              </a:rPr>
              <a:t> 8 ชิ้น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ทำความสะอาดตนเองหลังอุจจาระ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รู้เวลากลางวัน/กลางคืน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ตอบคำถามได้</a:t>
            </a:r>
          </a:p>
        </p:txBody>
      </p:sp>
      <p:pic>
        <p:nvPicPr>
          <p:cNvPr id="74756" name="Picture 4" descr="Image result for เด็ก ต่อจิกซอ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247" b="42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02795"/>
            <a:ext cx="10058402" cy="761749"/>
          </a:xfrm>
        </p:spPr>
        <p:txBody>
          <a:bodyPr/>
          <a:lstStyle/>
          <a:p>
            <a:pPr algn="ctr"/>
            <a:r>
              <a:rPr lang="th-TH" dirty="0"/>
              <a:t>พัฒนาการทารกในครรภ์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9519" y="6354685"/>
            <a:ext cx="4956048" cy="40103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https://youtu.be/KHCJm9pIWx0</a:t>
            </a:r>
          </a:p>
        </p:txBody>
      </p:sp>
      <p:pic>
        <p:nvPicPr>
          <p:cNvPr id="7" name="KHCJm9pIWx0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2689" y="1064544"/>
            <a:ext cx="9279021" cy="521944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sz="9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0" y="320041"/>
            <a:ext cx="5151120" cy="933654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4 ปี 7 เดือน – 5 ปี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287" y="1103587"/>
            <a:ext cx="4952646" cy="5549462"/>
          </a:xfrm>
        </p:spPr>
        <p:txBody>
          <a:bodyPr>
            <a:noAutofit/>
          </a:bodyPr>
          <a:lstStyle/>
          <a:p>
            <a:pPr marL="36000" lvl="0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พัฒนาการทางกาย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เดินต่อส้นเท้า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cs typeface="JasmineUPC" pitchFamily="18" charset="-34"/>
              </a:rPr>
              <a:t>จับดินสอได้ถูก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4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พัฒนาการทางสังคม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ผลัดกันพูดกับเพื่อน</a:t>
            </a:r>
          </a:p>
          <a:p>
            <a:pPr marL="36000" lvl="1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b="1" dirty="0">
                <a:latin typeface="JasmineUPC" pitchFamily="18" charset="-34"/>
                <a:ea typeface="Cordia New"/>
                <a:cs typeface="JasmineUPC" pitchFamily="18" charset="-34"/>
              </a:rPr>
              <a:t>พัฒนาการทางสติปัญญา/ภาษา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000" dirty="0">
                <a:latin typeface="JasmineUPC" pitchFamily="18" charset="-34"/>
                <a:ea typeface="Cordia New"/>
                <a:cs typeface="JasmineUPC" pitchFamily="18" charset="-34"/>
              </a:rPr>
              <a:t>เลือกสีได้ 8 สี</a:t>
            </a:r>
          </a:p>
          <a:p>
            <a:pPr marL="493200" lvl="2">
              <a:spcBef>
                <a:spcPts val="0"/>
              </a:spcBef>
              <a:buFont typeface="Wingdings" pitchFamily="2" charset="2"/>
              <a:buChar char="v"/>
            </a:pPr>
            <a:r>
              <a:rPr lang="th-TH" sz="3200" dirty="0">
                <a:latin typeface="JasmineUPC" pitchFamily="18" charset="-34"/>
                <a:ea typeface="Cordia New"/>
                <a:cs typeface="JasmineUPC" pitchFamily="18" charset="-34"/>
              </a:rPr>
              <a:t>เลียนแบบบทบาทผู้ใหญ่</a:t>
            </a:r>
          </a:p>
        </p:txBody>
      </p:sp>
      <p:pic>
        <p:nvPicPr>
          <p:cNvPr id="73732" name="Picture 4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781" r="1178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8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4505" y="1219204"/>
            <a:ext cx="7343115" cy="543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11 เดือน..ก้าวไปต้องเกาะ </a:t>
            </a:r>
            <a:b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12 เดือน..ย่างเยาะอาจหาญ ฉะฉาน 1 คำ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18 เดือน ดื่มน้ำจากแก้ว วิ่งแล้วแคล่วคล่อง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2 ปี ต้องขึ้นบันได ใช้ช้อนตักข้าว พูดยาว 2 คำ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3 ปี ทำเส้นเป็นวง นุ่งกางเกงได้ ปั่นไป 3 ล้อ อ๋อนั่นชื่อฉัน เล่นกันสนุกจัง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4 ปี ล้อรูปกากบาท รู้มาตรเล็กใหญ่ บันไดขึ้นลง ไม่หลงบนใต้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400" dirty="0">
                <a:latin typeface="JasmineUPC" panose="02020603050405020304" pitchFamily="18" charset="-34"/>
                <a:cs typeface="JasmineUPC" panose="02020603050405020304" pitchFamily="18" charset="-34"/>
              </a:rPr>
              <a:t>5 ปี จับดินสอเขียน พร้อมเรียนนับของ พูดพ้องเรื่องเอย</a:t>
            </a:r>
          </a:p>
          <a:p>
            <a:endParaRPr lang="en-US" sz="3400" dirty="0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96695" y="128336"/>
            <a:ext cx="10058402" cy="70585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</a:rPr>
              <a:t>กลอนพัฒนาการปกติ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07584" y="1219204"/>
            <a:ext cx="5640885" cy="4892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1 เดือน...เบิ่งตามองจ้อง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2 เดือน...ยิ้มย่องผ่องใส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3 เดือน....หันหัวร่ำไป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4 เดือน....มองไกลยกหัว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5 เดือน....ยก (คว่ำ) ตัวมองเหม่อ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6 เดือน....</a:t>
            </a:r>
            <a:r>
              <a:rPr lang="en-US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Transfer 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มือเดียว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7 เดือน....นิ้ว/นั่ง เดี่ยวเรื่องจ้อย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8 เดือน....หนูน้อยคืบคลาน 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9 เดือน....ยืนนานต้องเหนี่ยว</a:t>
            </a:r>
            <a:r>
              <a:rPr lang="th-TH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3900" dirty="0">
                <a:latin typeface="JasmineUPC" panose="02020603050405020304" pitchFamily="18" charset="-34"/>
                <a:cs typeface="JasmineUPC" panose="02020603050405020304" pitchFamily="18" charset="-34"/>
              </a:rPr>
              <a:t>10 เดือน..ยืนเดี่ยวเองได้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311" y="2342978"/>
            <a:ext cx="9304020" cy="1172733"/>
          </a:xfrm>
        </p:spPr>
        <p:txBody>
          <a:bodyPr>
            <a:noAutofit/>
          </a:bodyPr>
          <a:lstStyle/>
          <a:p>
            <a:pPr algn="ctr"/>
            <a:r>
              <a:rPr lang="th-TH" sz="59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37" y="4616116"/>
            <a:ext cx="6858002" cy="914400"/>
          </a:xfrm>
        </p:spPr>
        <p:txBody>
          <a:bodyPr>
            <a:normAutofit/>
          </a:bodyPr>
          <a:lstStyle/>
          <a:p>
            <a:pPr algn="ctr"/>
            <a:endParaRPr lang="en-US" sz="4000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3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1586570"/>
            <a:ext cx="4956048" cy="823912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16" y="2505075"/>
            <a:ext cx="5299421" cy="3476625"/>
          </a:xfrm>
        </p:spPr>
        <p:txBody>
          <a:bodyPr>
            <a:normAutofit/>
          </a:bodyPr>
          <a:lstStyle/>
          <a:p>
            <a:r>
              <a:rPr lang="th-TH" sz="3000" dirty="0">
                <a:latin typeface="JasmineUPC" pitchFamily="18" charset="-34"/>
                <a:cs typeface="JasmineUPC" pitchFamily="18" charset="-34"/>
              </a:rPr>
              <a:t>ให้โอกาสเด็กมอง ฟัง และขยับแขนขาตามใจชอบ กอดลูกและอุ้มลูกบ่อย ๆ</a:t>
            </a:r>
          </a:p>
          <a:p>
            <a:r>
              <a:rPr lang="th-TH" sz="3000" dirty="0">
                <a:latin typeface="JasmineUPC" pitchFamily="18" charset="-34"/>
                <a:cs typeface="JasmineUPC" pitchFamily="18" charset="-34"/>
              </a:rPr>
              <a:t>อย่าห่อตัวเด็กแน่นเกินไปจนลูกขยับตัวไม่ได้</a:t>
            </a:r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>
                <a:latin typeface="JasmineUPC" pitchFamily="18" charset="-34"/>
                <a:cs typeface="JasmineUPC" pitchFamily="18" charset="-34"/>
              </a:rPr>
              <a:t>สบตา ยิ้ม พูดคุยกับเด็กบ่อย ๆ ไม่ว่าจะเป็นช่วงลูกดูดนมแม่ หรือช่วงเปลี่ยนเสื้อผ้าเด็ก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เด็กแรกเกิด – 1 สัปดาห์ 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7" y="1523508"/>
            <a:ext cx="4956048" cy="431416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928" y="1953282"/>
            <a:ext cx="5535905" cy="4636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600" dirty="0"/>
              <a:t>เด็กยังมอง ฟัง ขยับแขนขาตามใจชอบ กอดเด็กและอุ้มบ่อย ๆ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ขณะตื่นจับนอนในท่าคว่ำบ้าง ส่งเสียงเรียกหรือเขย่าของเล่นให้เด็กเงยหน้ามองเพื่อฝึกชันคอ (ที่นอนต้องไม่นุ่มเกินไป)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ให้เด็กดูของสีสดใส หรือกรุ้งกริ้ง จะได้ฝึกมองตาม ฟังเสียง และคว้าของ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เด็กชอบอมของ เพราะอยากรู้ว่ามันนิ่มหรือแข็ง อุ่นหรือเย็น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เด็กชอบเล่นข้าวของในบ้านที่สีสันสดใส ไม่จำเป็นต้องซื้อของเล่นแพง ๆ แต่ต้องสะอาด และปลอดภัย</a:t>
            </a:r>
            <a:endParaRPr lang="en-US" sz="26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138" y="1413150"/>
            <a:ext cx="4956048" cy="620602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7248" y="1969047"/>
            <a:ext cx="6224752" cy="4352925"/>
          </a:xfrm>
        </p:spPr>
        <p:txBody>
          <a:bodyPr>
            <a:normAutofit fontScale="92500"/>
          </a:bodyPr>
          <a:lstStyle/>
          <a:p>
            <a:r>
              <a:rPr lang="th-TH" sz="3200" dirty="0"/>
              <a:t>สบตา ยิ้ม หัวเราะ พูดคุยกับเด็กบ่อยๆ เด็กจะคุยด้วย</a:t>
            </a:r>
          </a:p>
          <a:p>
            <a:r>
              <a:rPr lang="th-TH" sz="3200" dirty="0"/>
              <a:t>เลียนเสียงและเล่นกับเด็ก ทำให้ลูกสนุกและมีความสุข</a:t>
            </a:r>
          </a:p>
          <a:p>
            <a:r>
              <a:rPr lang="th-TH" sz="3200" dirty="0"/>
              <a:t>อ่านและเล่าเรื่องจากหนังสือที่มีภาพสวยๆ และสดใสให้ฟังบ่อย ๆ</a:t>
            </a:r>
          </a:p>
          <a:p>
            <a:r>
              <a:rPr lang="th-TH" sz="3200" dirty="0"/>
              <a:t>เมื่อเด็กทำสียงอู - อา ให้ตอบสนองว่าเด็กต้องการอะไร</a:t>
            </a:r>
          </a:p>
          <a:p>
            <a:r>
              <a:rPr lang="th-TH" sz="3200" dirty="0"/>
              <a:t>ปลอบโยนด้วยความนุ่มนวลเมื่อร้องไห้หรือหวาดกลัว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1 สัปดาห์ - 6 เดือน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7" y="1523508"/>
            <a:ext cx="4956048" cy="431416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48" y="1953282"/>
            <a:ext cx="5675585" cy="4636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800" dirty="0"/>
              <a:t>เล่นข้าวของในบ้านที่สีสันสดใสสะอาด และปลอดภัย ลูกจะเอามาเขย่า ตี เคาะ ทำเสียงต่างๆ หรือปล่อยลงพื้น </a:t>
            </a:r>
          </a:p>
          <a:p>
            <a:pPr>
              <a:spcBef>
                <a:spcPts val="0"/>
              </a:spcBef>
            </a:pPr>
            <a:r>
              <a:rPr lang="th-TH" sz="2800" u="sng" dirty="0"/>
              <a:t>อย่าดุเด็ก</a:t>
            </a:r>
            <a:r>
              <a:rPr lang="th-TH" sz="2800" dirty="0"/>
              <a:t>เพราะเด็กกำลังเรียนรู้</a:t>
            </a:r>
          </a:p>
          <a:p>
            <a:pPr>
              <a:spcBef>
                <a:spcPts val="0"/>
              </a:spcBef>
            </a:pPr>
            <a:r>
              <a:rPr lang="th-TH" sz="2800" dirty="0"/>
              <a:t>จัดที่โล่งกว้าง ปลอดภัยให้คืบคลาน</a:t>
            </a:r>
          </a:p>
          <a:p>
            <a:pPr>
              <a:spcBef>
                <a:spcPts val="0"/>
              </a:spcBef>
            </a:pPr>
            <a:r>
              <a:rPr lang="th-TH" sz="2800" dirty="0"/>
              <a:t>ฝึกให้เหนี่ยวตัวลุกขึ้นยืน อาจให้เกาะตัวพ่อแม่ ผู้ปกครองหรือผู้ดูแลเด็ก</a:t>
            </a:r>
          </a:p>
          <a:p>
            <a:pPr>
              <a:spcBef>
                <a:spcPts val="0"/>
              </a:spcBef>
            </a:pPr>
            <a:r>
              <a:rPr lang="th-TH" sz="2800" u="sng" dirty="0"/>
              <a:t>ไม่ควรใช้รถหัดเดิน </a:t>
            </a:r>
            <a:r>
              <a:rPr lang="th-TH" sz="2800" dirty="0"/>
              <a:t>เพราะเด็กจะไม่พยายามทรงตัวยืนด้วยตนเอง และเกิดอุบัติเหตุรถพลิกคว่ำง่าย</a:t>
            </a:r>
          </a:p>
          <a:p>
            <a:pPr>
              <a:spcBef>
                <a:spcPts val="0"/>
              </a:spcBef>
            </a:pPr>
            <a:r>
              <a:rPr lang="th-TH" sz="2800" dirty="0"/>
              <a:t>เล่น</a:t>
            </a:r>
            <a:r>
              <a:rPr lang="th-TH" sz="2800" dirty="0" err="1"/>
              <a:t>จ๊ะเอ๋</a:t>
            </a:r>
            <a:r>
              <a:rPr lang="th-TH" sz="2800" dirty="0"/>
              <a:t> (เด็กชอบมาก)ทำให้ลูกหัวเราะ และมีความสุข</a:t>
            </a:r>
            <a:endParaRPr lang="en-US" sz="28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138" y="1413150"/>
            <a:ext cx="4956048" cy="620602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7248" y="1969047"/>
            <a:ext cx="6224752" cy="4352925"/>
          </a:xfrm>
        </p:spPr>
        <p:txBody>
          <a:bodyPr>
            <a:normAutofit/>
          </a:bodyPr>
          <a:lstStyle/>
          <a:p>
            <a:r>
              <a:rPr lang="th-TH" sz="3200" dirty="0"/>
              <a:t>พูดคุยกับเด็ก เมื่อเด็กทำเสียงต่าง ๆ หรือเรียกชื่อ เด็กจะได้จำชื่อตัวเองได้</a:t>
            </a:r>
          </a:p>
          <a:p>
            <a:r>
              <a:rPr lang="th-TH" sz="3200" dirty="0"/>
              <a:t>เด็กอยากให้พ่อแม่ ผู้ปกครองหรือผู้ดูแลเด็ก อ่านหนังสือภาพให้ลูกฟังทุกวัน</a:t>
            </a:r>
          </a:p>
          <a:p>
            <a:r>
              <a:rPr lang="th-TH" sz="3200" dirty="0"/>
              <a:t>พูดคุยกับเด็กเกี่ยวกับสิ่งของรอบตัว ด้วยคำพูดที่สั้น กระชับ ได้ใจความ</a:t>
            </a:r>
          </a:p>
          <a:p>
            <a:r>
              <a:rPr lang="th-TH" sz="3200" dirty="0"/>
              <a:t>เว้นจังหวะให้เด็กโต้ตอบเสมอ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6 - 9 เดือน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7" y="1523508"/>
            <a:ext cx="4956048" cy="431416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48" y="1953282"/>
            <a:ext cx="5675585" cy="4636704"/>
          </a:xfrm>
        </p:spPr>
        <p:txBody>
          <a:bodyPr>
            <a:noAutofit/>
          </a:bodyPr>
          <a:lstStyle/>
          <a:p>
            <a:r>
              <a:rPr lang="th-TH" sz="2800" dirty="0"/>
              <a:t>เล่นซ่อนของกับเด็ก เด็กจะอยากรู้ว่ามันหายไปไหน</a:t>
            </a:r>
          </a:p>
          <a:p>
            <a:r>
              <a:rPr lang="th-TH" sz="2800" dirty="0"/>
              <a:t>ชี้ชวนให้เด็กใช้นิ้วหยิบขนม หรือผลไม้เนื้อนิ่มกินเอง</a:t>
            </a:r>
            <a:endParaRPr lang="en-US" sz="28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138" y="1413150"/>
            <a:ext cx="4956048" cy="620602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7248" y="1969047"/>
            <a:ext cx="6224752" cy="4352925"/>
          </a:xfrm>
        </p:spPr>
        <p:txBody>
          <a:bodyPr>
            <a:noAutofit/>
          </a:bodyPr>
          <a:lstStyle/>
          <a:p>
            <a:r>
              <a:rPr lang="th-TH" sz="2800" dirty="0"/>
              <a:t>เด็กกำลังจดจำคำต่าง ๆ ให้สอนเด็กเรียกชื่อสิ่งต่าง ๆ รอบตัว</a:t>
            </a:r>
          </a:p>
          <a:p>
            <a:r>
              <a:rPr lang="th-TH" sz="2800" dirty="0"/>
              <a:t>สอนเด็กให้สวัสดี </a:t>
            </a:r>
            <a:r>
              <a:rPr lang="th-TH" sz="2800" dirty="0" err="1"/>
              <a:t>และบ๊าย</a:t>
            </a:r>
            <a:r>
              <a:rPr lang="th-TH" sz="2800" dirty="0"/>
              <a:t>บาย</a:t>
            </a:r>
          </a:p>
          <a:p>
            <a:r>
              <a:rPr lang="th-TH" sz="2800" dirty="0"/>
              <a:t>เล่านิทาน อ่านหนังสือภาพให้เด็กฟัง ให้ทำทุกวัน</a:t>
            </a:r>
          </a:p>
          <a:p>
            <a:r>
              <a:rPr lang="th-TH" sz="2800" dirty="0"/>
              <a:t>อย่าทิ้งลูกอยู่คนเดียว เด็กจะรู้สึกปลอดภัยหากได้เห็นหรือได้ยินเสียงพ่อแม่ ผู้ปกครองหรือผู้ดูแลเด็ก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2800" dirty="0"/>
              <a:t>ชมเชยเมื่อเด็กสิ่งใดสำเร็จ</a:t>
            </a:r>
            <a:endParaRPr lang="en-US" sz="28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9 - 12 เดือน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7" y="1523508"/>
            <a:ext cx="4956048" cy="431416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48" y="1953282"/>
            <a:ext cx="5675585" cy="4636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200" dirty="0"/>
              <a:t>พาเล่นซ้อนของขนาดต่าง ๆ เพื่อให้เรียนรู้เรื่องขนาด รูปร่าง และสีต่าง ๆ ไปด้วยกัน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ให้พ่อแม่ ผู้ปกครองหรือผู้ดูแลเด็ก ใช้ของเล่นในบ้านที่สะอาด และปลอดภัยให้ลูกเล่นได้ ไม่จำเป็นต้องซื้อของเล่นที่แพง ๆ ให้เล่น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ช่วงวัยกำลังหัดเดิน วิ่ง ฝึกสิ่งใหม่ ๆ ช่วยสอน และให้กำลังใจ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พาเล่นขีดเขียน วาดรูปต่าง ๆ ระบายสี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138" y="1413150"/>
            <a:ext cx="4956048" cy="620602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7248" y="1969047"/>
            <a:ext cx="6224752" cy="43529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200" dirty="0"/>
              <a:t>คุยกับเด็กบ่อย ๆ สอนคำต่าง ๆ ให้เด็กเรียนรู้จากสิ่งรอบ ๆ ตัว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ใช้คำสุภาพพูดกับเด็ก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ขณะเล่นกับเด็กให้พูดคุยและสอนคำต่าง ๆ ให้ด้วย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อ่านหนังสือภาพให้ฟังทุกวัน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ชวนร้องเพลงและเคลื่อนไหวตามจังหวะ</a:t>
            </a:r>
          </a:p>
          <a:p>
            <a:pPr>
              <a:spcBef>
                <a:spcPts val="0"/>
              </a:spcBef>
            </a:pPr>
            <a:r>
              <a:rPr lang="th-TH" sz="3200" dirty="0"/>
              <a:t>สอนให้รู้จักขอบคุณ ขอโทษ</a:t>
            </a: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12 เดือน – 2 ปี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07" y="1523508"/>
            <a:ext cx="4956048" cy="431416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วิธีเล่นกับเด็ก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48" y="1953281"/>
            <a:ext cx="5675585" cy="49047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600" dirty="0"/>
              <a:t>สอนนับตัวเลข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สอนเรื่องขนาด รูปร่าง และสีของสิ่งต่าง ๆ และเปรียบเทียบกัน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ชวนเด็กวิ่งเล่น ออกกำลังกาย ฝึกการทรงตัว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สร้างสุขนิสัย เช่น การล้างมือ การใช้ห้องน้ำ การแปรงฟัน การสวมรองเท้า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ฝึกทักษะการกินอาหารด้วยตนเอง ให้โอกาสเด็กช่วยทำงานบ้านง่าย ๆ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ชวนเด็กวาดรูปและเล่าถึงสิ่งที่วาด และรับฟังอย่างตั้งใจ ตั้งคำถามต่อยอดจินตนาการเด็ก ไม่ตำหนิ/แย้งในสิ่งที่เด็กเล่า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สอนให้รู้จักแบ่งปัน เก็บของเล่นเข้าที่หลังเลิกเล่น</a:t>
            </a:r>
            <a:endParaRPr lang="en-US" sz="26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138" y="1413150"/>
            <a:ext cx="4956048" cy="620602"/>
          </a:xfrm>
        </p:spPr>
        <p:txBody>
          <a:bodyPr>
            <a:normAutofit fontScale="77500" lnSpcReduction="20000"/>
          </a:bodyPr>
          <a:lstStyle/>
          <a:p>
            <a:r>
              <a:rPr lang="th-TH" sz="3200" dirty="0">
                <a:latin typeface="JasmineUPC" pitchFamily="18" charset="-34"/>
                <a:cs typeface="JasmineUPC" pitchFamily="18" charset="-34"/>
              </a:rPr>
              <a:t>วิธีพูดคุยกับเด็ก</a:t>
            </a:r>
            <a:endParaRPr lang="en-US" sz="32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7248" y="1969047"/>
            <a:ext cx="6224752" cy="43529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600" dirty="0"/>
              <a:t>เด็กชอบถามอย่ารำคาญ เพราะเด็กกำลังอยากรู้สิ่งต่าง ๆ รอบตัว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พูดคุย อ่านหนังสือภาพ เล่านิทาน ร้องเพลง ท่องบทกลอน และเล่นกับเด็กบ่อย ๆ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ใช้คำสุภาพพูดกับเด็ก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ชวนเด็กเล่นสนุกโดยตั้งคำถามให้เด็กคิดและคาดเดาจากเนื้อเรื่อง</a:t>
            </a:r>
          </a:p>
          <a:p>
            <a:pPr>
              <a:spcBef>
                <a:spcPts val="0"/>
              </a:spcBef>
              <a:buNone/>
            </a:pPr>
            <a:r>
              <a:rPr lang="th-TH" sz="2600" dirty="0"/>
              <a:t>ในนิทานหรือชีวิตประจำวัน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หากเด็กทำผิดพลาดอย่าซ้ำเติม ควรให้กำลังใจ และสอนว่าอะไรถูกอะไรไม่เหมาะสมแทน</a:t>
            </a:r>
          </a:p>
          <a:p>
            <a:pPr>
              <a:spcBef>
                <a:spcPts val="0"/>
              </a:spcBef>
            </a:pPr>
            <a:r>
              <a:rPr lang="th-TH" sz="2600" dirty="0"/>
              <a:t>เด็กชอบเลียนแบบ ดังนั้นพ่อแม่ ผู้ปกครองหรือผู้ดูแลเด็กต้องเป็นตัวอย่างที่ดีให้เด็ก</a:t>
            </a: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776454" y="577516"/>
            <a:ext cx="10058402" cy="92869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การส่งเสริมพัฒนาการ 2 ปี ขึ้นไป</a:t>
            </a:r>
            <a:endParaRPr lang="th-TH" sz="4800" b="1" dirty="0">
              <a:solidFill>
                <a:srgbClr val="002060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16200000" flipH="1">
            <a:off x="3507828" y="4169979"/>
            <a:ext cx="4666593" cy="1576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30186" y="9839"/>
            <a:ext cx="7500990" cy="1928826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ของเล่นและการเล่น</a:t>
            </a:r>
            <a:br>
              <a:rPr lang="th-TH" b="1" dirty="0">
                <a:solidFill>
                  <a:schemeClr val="accent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เพื่อส่งเสริมพัฒนาการเด็ก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B82917FE-95BF-432D-94DB-A3096270C656}" type="datetime1">
              <a:rPr lang="th-TH" smtClean="0"/>
              <a:pPr/>
              <a:t>19/06/65</a:t>
            </a:fld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DEA552C-0F1A-405D-A4F4-947BCCC1C2E8}" type="slidenum">
              <a:rPr lang="th-TH" smtClean="0"/>
              <a:pPr/>
              <a:t>59</a:t>
            </a:fld>
            <a:endParaRPr lang="th-TH"/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4293602" y="3750999"/>
            <a:ext cx="6858002" cy="914400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8" name="รูปภาพ 7" descr="Image result for à¸à¸­à¸à¹à¸¥à¹à¸ à¹à¸«à¸¥à¸à¸à¸£à¸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185" y="1964554"/>
            <a:ext cx="6221928" cy="29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5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986" y="1031195"/>
            <a:ext cx="4234289" cy="797605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1-4 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: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ช่วงปฏิสนธิ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5986" y="1828800"/>
            <a:ext cx="4538963" cy="3533574"/>
          </a:xfrm>
        </p:spPr>
        <p:txBody>
          <a:bodyPr>
            <a:normAutofit lnSpcReduction="10000"/>
          </a:bodyPr>
          <a:lstStyle/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ไข่ผสมกับสเปิร์ม 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สร้างตัวอ่อน 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เคลื่อนไปตามท่อนำไข่ เซลล์แบ่งตัวเพิ่มจำนวน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ใน </a:t>
            </a:r>
            <a:r>
              <a:rPr lang="en-US" sz="2800" dirty="0">
                <a:latin typeface="JusmineUPC"/>
              </a:rPr>
              <a:t>1</a:t>
            </a:r>
            <a:r>
              <a:rPr lang="en-US" sz="2800" dirty="0"/>
              <a:t> </a:t>
            </a:r>
            <a:r>
              <a:rPr lang="th-TH" sz="2800" dirty="0"/>
              <a:t>สัปดาห์ฝังตัวที่มดลูก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กระบวนการปฏิสนธิสมบูรณ์</a:t>
            </a: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00" r="1500"/>
          <a:stretch>
            <a:fillRect/>
          </a:stretch>
        </p:blipFill>
        <p:spPr>
          <a:xfrm>
            <a:off x="836613" y="1031195"/>
            <a:ext cx="5982198" cy="46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3358790326"/>
              </p:ext>
            </p:extLst>
          </p:nvPr>
        </p:nvGraphicFramePr>
        <p:xfrm>
          <a:off x="1182414" y="565287"/>
          <a:ext cx="9506607" cy="600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96695" y="545432"/>
            <a:ext cx="10058402" cy="689811"/>
          </a:xfrm>
        </p:spPr>
        <p:txBody>
          <a:bodyPr>
            <a:noAutofit/>
          </a:bodyPr>
          <a:lstStyle/>
          <a:p>
            <a:pPr algn="ctr"/>
            <a:r>
              <a:rPr lang="th-TH" b="1" i="1" dirty="0"/>
              <a:t>พฤติกรรมการเล่นของเด็ก</a:t>
            </a:r>
            <a:endParaRPr lang="th-TH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608250826"/>
              </p:ext>
            </p:extLst>
          </p:nvPr>
        </p:nvGraphicFramePr>
        <p:xfrm>
          <a:off x="948008" y="1459331"/>
          <a:ext cx="10448384" cy="485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0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4189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ประโยชน์ของการเล่น</a:t>
            </a:r>
            <a:endParaRPr lang="th-TH" sz="54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626558233"/>
              </p:ext>
            </p:extLst>
          </p:nvPr>
        </p:nvGraphicFramePr>
        <p:xfrm>
          <a:off x="1" y="1138988"/>
          <a:ext cx="12881810" cy="571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4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18E98A-0BC1-4A23-BE9A-E91D0BD38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C918E98A-0BC1-4A23-BE9A-E91D0BD38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24EB6A-A1A7-4334-AEB3-F6E296DCF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1724EB6A-A1A7-4334-AEB3-F6E296DCF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F08023-0501-4BE3-A006-C7F3A03A2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CEF08023-0501-4BE3-A006-C7F3A03A2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2E3D3B-4069-4B17-B959-86ADE1C13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C62E3D3B-4069-4B17-B959-86ADE1C13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46B286-1322-4302-B238-ADA1D7840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BE46B286-1322-4302-B238-ADA1D7840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5442F9-6855-4CB6-8ADB-83B054A26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765442F9-6855-4CB6-8ADB-83B054A26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B52A74-DE1C-422E-9433-B18E90F4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44B52A74-DE1C-422E-9433-B18E90F4E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D61FD3-94CE-437A-BE3F-72A37E183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FCD61FD3-94CE-437A-BE3F-72A37E183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99F702-88BA-44FA-9F6A-F85D1E9D2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6199F702-88BA-44FA-9F6A-F85D1E9D2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BF72A4-89A9-412B-A59B-6193864C3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6DBF72A4-89A9-412B-A59B-6193864C3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33598" y="421520"/>
            <a:ext cx="10058402" cy="802105"/>
          </a:xfrm>
        </p:spPr>
        <p:txBody>
          <a:bodyPr>
            <a:noAutofit/>
          </a:bodyPr>
          <a:lstStyle/>
          <a:p>
            <a:pPr algn="l"/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ลักษณะการเล่นที่เป็นการส่งเสริมพัฒนาการของเด็ก</a:t>
            </a:r>
            <a:endParaRPr lang="th-TH" sz="32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ไดอะแกรม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9216152"/>
              </p:ext>
            </p:extLst>
          </p:nvPr>
        </p:nvGraphicFramePr>
        <p:xfrm>
          <a:off x="1279351" y="1330510"/>
          <a:ext cx="9934909" cy="495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3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80068" y="2774533"/>
            <a:ext cx="4956048" cy="347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142999" y="770021"/>
            <a:ext cx="10058402" cy="641684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หลักในการเลือกของเล่น</a:t>
            </a:r>
            <a:endParaRPr lang="th-TH" sz="48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ไดอะแกรม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1277124"/>
              </p:ext>
            </p:extLst>
          </p:nvPr>
        </p:nvGraphicFramePr>
        <p:xfrm>
          <a:off x="1275846" y="1411705"/>
          <a:ext cx="964640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2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069846" y="593558"/>
            <a:ext cx="10058402" cy="705853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ของเล่นสำหรับเด็กช่วงวัยต่าง ๆ</a:t>
            </a:r>
          </a:p>
        </p:txBody>
      </p:sp>
      <p:graphicFrame>
        <p:nvGraphicFramePr>
          <p:cNvPr id="8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411098040"/>
              </p:ext>
            </p:extLst>
          </p:nvPr>
        </p:nvGraphicFramePr>
        <p:xfrm>
          <a:off x="1069845" y="1299411"/>
          <a:ext cx="10592765" cy="530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7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3979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ตัวอย่างของเล่นและการเล่นที่ส่งเสริมพัฒนาการ</a:t>
            </a:r>
            <a:endParaRPr lang="th-TH" sz="3600" b="1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761017344"/>
              </p:ext>
            </p:extLst>
          </p:nvPr>
        </p:nvGraphicFramePr>
        <p:xfrm>
          <a:off x="1065212" y="1058778"/>
          <a:ext cx="10501146" cy="540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1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9" y="72092"/>
            <a:ext cx="10058402" cy="725214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JasmineUPC" pitchFamily="18" charset="-34"/>
                <a:cs typeface="JasmineUPC" pitchFamily="18" charset="-34"/>
              </a:rPr>
              <a:t>งานกลุ่ม</a:t>
            </a:r>
            <a:endParaRPr sz="44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44" y="659372"/>
            <a:ext cx="12064753" cy="5900048"/>
          </a:xfrm>
        </p:spPr>
        <p:txBody>
          <a:bodyPr>
            <a:noAutofit/>
          </a:bodyPr>
          <a:lstStyle/>
          <a:p>
            <a:pPr lvl="1"/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ให้นักศึกษานำเสนอการประเมินพัฒนาตามช่วงอายุ</a:t>
            </a:r>
            <a:r>
              <a:rPr lang="th-TH" sz="320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ที่กำหนดให้</a:t>
            </a:r>
            <a:endParaRPr lang="th-TH" sz="3200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	- แรกเกิด – 8 เดือน 		- 9 เดือน 			- 10 – 17 เดือน 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	- 18 เดือน			- 19 - 29 เดือน 		- 30 เดือน 			- 31 – 41 เดือน		- 42 เดือน			- 43 – 59 เดือน 		- 60 เดือน (5 ปี) </a:t>
            </a:r>
          </a:p>
          <a:p>
            <a:pPr lvl="1"/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	ศึกษาการส่งเสริมพัฒนาการตามช่วงอายุที่ได้รับจากคู่มือ </a:t>
            </a:r>
            <a:r>
              <a:rPr lang="en-US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DSPM </a:t>
            </a:r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หรือเอกสารอื่นที่น่าเชื่อถือ </a:t>
            </a:r>
          </a:p>
          <a:p>
            <a:pPr lvl="1"/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นำเสนอ</a:t>
            </a:r>
            <a:r>
              <a:rPr lang="en-US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online</a:t>
            </a:r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5-10 นาทีให้เพื่อนเข้าใจ</a:t>
            </a:r>
          </a:p>
          <a:p>
            <a:pPr lvl="1"/>
            <a:r>
              <a:rPr lang="th-TH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ส่งเอกสารรายงานทางเมล์ </a:t>
            </a:r>
            <a:r>
              <a:rPr lang="en-US" sz="3200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muntanavadee.ma@ssru.ac.th</a:t>
            </a:r>
            <a:endParaRPr lang="th-TH" sz="3200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1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435" y="539705"/>
            <a:ext cx="4705514" cy="98298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5-8 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: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พัฒนาการเบื้องต้น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5986" y="1828800"/>
            <a:ext cx="4538963" cy="3533574"/>
          </a:xfrm>
        </p:spPr>
        <p:txBody>
          <a:bodyPr>
            <a:normAutofit lnSpcReduction="10000"/>
          </a:bodyPr>
          <a:lstStyle/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JusmineUPC"/>
              </a:rPr>
              <a:t>ยาวประมาณ 2.5 </a:t>
            </a:r>
            <a:r>
              <a:rPr lang="en-US" sz="2800" dirty="0">
                <a:latin typeface="JusmineUPC"/>
              </a:rPr>
              <a:t>cm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en-US" sz="2800" dirty="0">
                <a:latin typeface="JusmineUPC"/>
              </a:rPr>
              <a:t>BW 3 gm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en-US" sz="2800" dirty="0">
                <a:latin typeface="JusmineUPC"/>
              </a:rPr>
              <a:t>week </a:t>
            </a:r>
            <a:r>
              <a:rPr lang="th-TH" sz="2800" dirty="0">
                <a:latin typeface="JusmineUPC"/>
              </a:rPr>
              <a:t>ที่  6 </a:t>
            </a:r>
            <a:r>
              <a:rPr lang="en-US" sz="2800" dirty="0">
                <a:latin typeface="JusmineUPC"/>
              </a:rPr>
              <a:t>U/S </a:t>
            </a:r>
            <a:r>
              <a:rPr lang="th-TH" sz="2800" dirty="0">
                <a:latin typeface="JusmineUPC"/>
              </a:rPr>
              <a:t>พบ </a:t>
            </a:r>
            <a:r>
              <a:rPr lang="en-US" sz="2800" dirty="0">
                <a:latin typeface="JusmineUPC"/>
              </a:rPr>
              <a:t>FHS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รับอาหารจากถุงไข่แดง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เริ่มเห็นศีรษะของทารก และอวัยวะอย่างใบหน้า ดวงตา แขน ขา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50" b="31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435" y="539705"/>
            <a:ext cx="4705514" cy="982980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9-12 : สมองพัฒนา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4824" y="1828800"/>
            <a:ext cx="5054736" cy="3533574"/>
          </a:xfrm>
        </p:spPr>
        <p:txBody>
          <a:bodyPr>
            <a:normAutofit lnSpcReduction="10000"/>
          </a:bodyPr>
          <a:lstStyle/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อวัยวะครบ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เริ่มมีกระดูก ซี่โครง  ขากรรไกร เหง้าฟันแท้</a:t>
            </a:r>
            <a:endParaRPr lang="en-US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ต้องการแคลเซียม</a:t>
            </a:r>
            <a:r>
              <a:rPr lang="en-US" sz="2800" dirty="0"/>
              <a:t> </a:t>
            </a:r>
            <a:r>
              <a:rPr lang="th-TH" sz="2800" dirty="0"/>
              <a:t>ดึงจากแม่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หัวใจ ตับ ปอด ม้าม ลำไส้ กระเพาะอาหาร และอวัยวะเพศ เริ่มมีการพัฒนา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ยาวประมาณ </a:t>
            </a:r>
            <a:r>
              <a:rPr lang="en-US" sz="2800" dirty="0">
                <a:latin typeface="JusmineUPC"/>
              </a:rPr>
              <a:t>10-12</a:t>
            </a:r>
            <a:r>
              <a:rPr lang="th-TH" sz="2800" dirty="0">
                <a:latin typeface="JusmineUPC"/>
              </a:rPr>
              <a:t> </a:t>
            </a:r>
            <a:r>
              <a:rPr lang="en-US" sz="2800" dirty="0">
                <a:latin typeface="JusmineUPC"/>
              </a:rPr>
              <a:t>cm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endParaRPr lang="th-TH" sz="2800" dirty="0"/>
          </a:p>
          <a:p>
            <a:pPr marL="457200" indent="-457200" algn="thaiDist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67" b="22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435" y="694395"/>
            <a:ext cx="4705514" cy="673599"/>
          </a:xfrm>
        </p:spPr>
        <p:txBody>
          <a:bodyPr>
            <a:norm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สัปดาห์ที่ 13-16 : ญ/ช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5986" y="1522685"/>
            <a:ext cx="4538963" cy="4637314"/>
          </a:xfrm>
        </p:spPr>
        <p:txBody>
          <a:bodyPr>
            <a:normAutofit fontScale="77500" lnSpcReduction="20000"/>
          </a:bodyPr>
          <a:lstStyle/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มีชั้นไขมันใต้ผิวหนัง ผิวชมพู และใส เห็นเส้นเลือด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ปอดเริ่มพัฒนา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ขนและผมจะเริ่มงอกทั่วร่างกาย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ปุ่มรับรสที่ลิ้นพัฒนา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เริ่มรับรู้แสง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เริ่มได้ยินเสียงหัวใจแม่ และภายนอก ควรพูดคุย หรืออ่านหนังสือ ร้องเพลงให้ลูกฟังบ่อย ๆ 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อวัยวะเพศเริ่มพัฒนาขึ้น 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ขนาด 16-18 เซนติเมตร 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r>
              <a:rPr lang="th-TH" sz="2800" dirty="0"/>
              <a:t>น้ำหนัก 200 กรัม</a:t>
            </a:r>
          </a:p>
          <a:p>
            <a:pPr marL="457200" indent="-457200" algn="thaiDist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85" b="31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2368</TotalTime>
  <Words>3629</Words>
  <Application>Microsoft Office PowerPoint</Application>
  <PresentationFormat>Widescreen</PresentationFormat>
  <Paragraphs>517</Paragraphs>
  <Slides>67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Rounded MT Bold</vt:lpstr>
      <vt:lpstr>JasmineUPC</vt:lpstr>
      <vt:lpstr>JusmineUPC</vt:lpstr>
      <vt:lpstr>Segoe Print</vt:lpstr>
      <vt:lpstr>Wingdings</vt:lpstr>
      <vt:lpstr>Nature Illustration 16x9</vt:lpstr>
      <vt:lpstr>บทที่ 3  พัฒนาการของมนุษย์ </vt:lpstr>
      <vt:lpstr>Part 1</vt:lpstr>
      <vt:lpstr>Part 2</vt:lpstr>
      <vt:lpstr>พัฒนาการทารกระยะภายในครรภ์</vt:lpstr>
      <vt:lpstr>พัฒนาการทารกในครรภ์</vt:lpstr>
      <vt:lpstr>สัปดาห์ที่ 1-4 :ช่วงปฏิสนธิ</vt:lpstr>
      <vt:lpstr>สัปดาห์ที่ 5-8 :พัฒนาการเบื้องต้น</vt:lpstr>
      <vt:lpstr>สัปดาห์ที่ 9-12 : สมองพัฒนา</vt:lpstr>
      <vt:lpstr>สัปดาห์ที่ 13-16 : ญ/ช</vt:lpstr>
      <vt:lpstr>สัปดาห์ที่ 17-20: รับรู้โลกภายนอก</vt:lpstr>
      <vt:lpstr>สัปดาห์ที่ 21-24: เริ่มตอบโต้</vt:lpstr>
      <vt:lpstr>สัปดาห์ที่ 25-28: ลืมตา</vt:lpstr>
      <vt:lpstr>สัปดาห์ที่ 29-32 : เตรียมคลอด</vt:lpstr>
      <vt:lpstr>สัปดาห์ที่ 34 เป็นต้นไป: ยินดีต้อนรับ</vt:lpstr>
      <vt:lpstr>การส่งเสริมพัฒนาการ ทารกระยะภายในครรภ์</vt:lpstr>
      <vt:lpstr>การส่งเสริมพัฒนาการระยะภายในครรภ์</vt:lpstr>
      <vt:lpstr>การส่งเสริมพัฒนาการระยะภายในครรภ์ (ต่อ)</vt:lpstr>
      <vt:lpstr>การส่งเสริมพัฒนาการระยะภายในครรภ์ (ต่อ)</vt:lpstr>
      <vt:lpstr>การส่งเสริมพัฒนาการระยะภายในครรภ์ (ต่อ)</vt:lpstr>
      <vt:lpstr>การส่งเสริมพัฒนาการระยะภายในครรภ์ (ต่อ)</vt:lpstr>
      <vt:lpstr>การส่งเสริมพัฒนาการระยะภายในครรภ์ (ต่อ)</vt:lpstr>
      <vt:lpstr>ออกกำลังกาย</vt:lpstr>
      <vt:lpstr>ออกกำลังกาย</vt:lpstr>
      <vt:lpstr>เลือกรับประทานอาหารที่เหมาะสม</vt:lpstr>
      <vt:lpstr>การส่งเสริมพัฒนาการระยะภายในครรภ์ (ต่อ)</vt:lpstr>
      <vt:lpstr>การส่งเสริมพัฒนาการระยะภายในครรภ์ (ต่อ)</vt:lpstr>
      <vt:lpstr>พัฒนาการวัยทารก (Infancy)  </vt:lpstr>
      <vt:lpstr>พัฒนาการตามคู่มือพัฒนาการ DSPM  (Developmental Surveillance and Promotion Manual) </vt:lpstr>
      <vt:lpstr>Add a Slide Title - 7</vt:lpstr>
      <vt:lpstr>Newborn: แรกเกิด – 28 วัน</vt:lpstr>
      <vt:lpstr>พัฒนาการเด็ก1 เดือน</vt:lpstr>
      <vt:lpstr>พัฒนาการเด็ก2 เดือน</vt:lpstr>
      <vt:lpstr>พัฒนาการเด็ก3-4 เดือน</vt:lpstr>
      <vt:lpstr>พัฒนาการเด็ก5-6 เดือน</vt:lpstr>
      <vt:lpstr>พัฒนาการเด็ก 7-8 เดือน</vt:lpstr>
      <vt:lpstr>พัฒนาการเด็ก 9 เดือน</vt:lpstr>
      <vt:lpstr>พัฒนาการเด็ก 10-12 เดือน</vt:lpstr>
      <vt:lpstr>พัฒนาการวัยเด็กตอนต้น (Early Childhood)</vt:lpstr>
      <vt:lpstr>1 ปี 1 เดือน – 1 ปี 3 เดือน</vt:lpstr>
      <vt:lpstr>1 ปี 4 เดือน – 1 ปี 5 เดือน</vt:lpstr>
      <vt:lpstr>1 ปี 6 เดือน</vt:lpstr>
      <vt:lpstr>1 ปี 7 เดือน – 2 ปี</vt:lpstr>
      <vt:lpstr>2 ปี 1 เดือน – 2 ปี 5 เดือน</vt:lpstr>
      <vt:lpstr>2 ปี 6 เดือน</vt:lpstr>
      <vt:lpstr>2 ปี 7 เดือน – 3ปี</vt:lpstr>
      <vt:lpstr>3 ปี 1 เดือน – 3 ปี 5 เดือน</vt:lpstr>
      <vt:lpstr>3 ปี 6 เดือน</vt:lpstr>
      <vt:lpstr>3 ปี 7 เดือน – 4 ปี</vt:lpstr>
      <vt:lpstr>4 ปี 1 เดือน – 4 ปี 6 เดือน</vt:lpstr>
      <vt:lpstr>4 ปี 7 เดือน – 5 ปี</vt:lpstr>
      <vt:lpstr>กลอนพัฒนาการปกติ </vt:lpstr>
      <vt:lpstr>การส่งเสริมพัฒนาการ</vt:lpstr>
      <vt:lpstr>การส่งเสริมพัฒนาการ เด็กแรกเกิด – 1 สัปดาห์ </vt:lpstr>
      <vt:lpstr>การส่งเสริมพัฒนาการ 1 สัปดาห์ - 6 เดือน</vt:lpstr>
      <vt:lpstr>การส่งเสริมพัฒนาการ 6 - 9 เดือน</vt:lpstr>
      <vt:lpstr>การส่งเสริมพัฒนาการ 9 - 12 เดือน</vt:lpstr>
      <vt:lpstr>การส่งเสริมพัฒนาการ 12 เดือน – 2 ปี</vt:lpstr>
      <vt:lpstr>การส่งเสริมพัฒนาการ 2 ปี ขึ้นไป</vt:lpstr>
      <vt:lpstr>ของเล่นและการเล่น เพื่อส่งเสริมพัฒนาการเด็ก</vt:lpstr>
      <vt:lpstr>PowerPoint Presentation</vt:lpstr>
      <vt:lpstr>พฤติกรรมการเล่นของเด็ก</vt:lpstr>
      <vt:lpstr>ประโยชน์ของการเล่น</vt:lpstr>
      <vt:lpstr>ลักษณะการเล่นที่เป็นการส่งเสริมพัฒนาการของเด็ก</vt:lpstr>
      <vt:lpstr>หลักในการเลือกของเล่น</vt:lpstr>
      <vt:lpstr>ของเล่นสำหรับเด็กช่วงวัยต่าง ๆ</vt:lpstr>
      <vt:lpstr>ตัวอย่างของเล่นและการเล่นที่ส่งเสริมพัฒนาการ</vt:lpstr>
      <vt:lpstr>งานกลุ่ม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 พัฒนาการของมนุษย์</dc:title>
  <dc:creator>user</dc:creator>
  <cp:lastModifiedBy>MUNTANAVADEE  MAYTAPATTANA</cp:lastModifiedBy>
  <cp:revision>188</cp:revision>
  <dcterms:created xsi:type="dcterms:W3CDTF">2019-12-19T04:28:49Z</dcterms:created>
  <dcterms:modified xsi:type="dcterms:W3CDTF">2022-06-19T05:44:37Z</dcterms:modified>
</cp:coreProperties>
</file>