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sldIdLst>
    <p:sldId id="292" r:id="rId2"/>
    <p:sldId id="304" r:id="rId3"/>
    <p:sldId id="334" r:id="rId4"/>
    <p:sldId id="270" r:id="rId5"/>
    <p:sldId id="297" r:id="rId6"/>
    <p:sldId id="323" r:id="rId7"/>
    <p:sldId id="310" r:id="rId8"/>
    <p:sldId id="324" r:id="rId9"/>
    <p:sldId id="348" r:id="rId10"/>
    <p:sldId id="350" r:id="rId11"/>
    <p:sldId id="325" r:id="rId12"/>
    <p:sldId id="263" r:id="rId13"/>
    <p:sldId id="281" r:id="rId14"/>
    <p:sldId id="314" r:id="rId15"/>
    <p:sldId id="272" r:id="rId16"/>
    <p:sldId id="291" r:id="rId17"/>
    <p:sldId id="330" r:id="rId18"/>
    <p:sldId id="341" r:id="rId19"/>
    <p:sldId id="340" r:id="rId20"/>
    <p:sldId id="337" r:id="rId21"/>
    <p:sldId id="342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3399"/>
    <a:srgbClr val="FF3300"/>
    <a:srgbClr val="FFFF00"/>
    <a:srgbClr val="66FFFF"/>
    <a:srgbClr val="CCFFCC"/>
    <a:srgbClr val="CCFFFF"/>
    <a:srgbClr val="FF006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89660" autoAdjust="0"/>
  </p:normalViewPr>
  <p:slideViewPr>
    <p:cSldViewPr snapToGrid="0">
      <p:cViewPr varScale="1">
        <p:scale>
          <a:sx n="66" d="100"/>
          <a:sy n="66" d="100"/>
        </p:scale>
        <p:origin x="5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75A11-141A-4D61-B609-DCEB002BB13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D31BA5-AF73-45BD-AE71-FC998C1BF52A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3200" dirty="0">
              <a:solidFill>
                <a:srgbClr val="0000FF"/>
              </a:solidFill>
            </a:rPr>
            <a:t>SDG2 </a:t>
          </a:r>
        </a:p>
        <a:p>
          <a:r>
            <a:rPr lang="en-US" sz="2000" dirty="0">
              <a:solidFill>
                <a:srgbClr val="0000FF"/>
              </a:solidFill>
            </a:rPr>
            <a:t>No hunger</a:t>
          </a:r>
        </a:p>
      </dgm:t>
    </dgm:pt>
    <dgm:pt modelId="{E9DD35FD-CF20-4349-9586-BC9DAA0414E5}" type="parTrans" cxnId="{A5481068-C722-4F46-AEF5-6F30F1969A62}">
      <dgm:prSet/>
      <dgm:spPr/>
      <dgm:t>
        <a:bodyPr/>
        <a:lstStyle/>
        <a:p>
          <a:endParaRPr lang="en-US"/>
        </a:p>
      </dgm:t>
    </dgm:pt>
    <dgm:pt modelId="{9C69CCA7-4C77-48AA-A7D4-0157C4BE332B}" type="sibTrans" cxnId="{A5481068-C722-4F46-AEF5-6F30F1969A62}">
      <dgm:prSet custT="1"/>
      <dgm:spPr>
        <a:solidFill>
          <a:srgbClr val="008000"/>
        </a:solidFill>
      </dgm:spPr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SDG13</a:t>
          </a:r>
        </a:p>
        <a:p>
          <a:r>
            <a:rPr lang="en-US" sz="2400" dirty="0">
              <a:solidFill>
                <a:srgbClr val="FFFF00"/>
              </a:solidFill>
            </a:rPr>
            <a:t>Climate change</a:t>
          </a:r>
        </a:p>
      </dgm:t>
    </dgm:pt>
    <dgm:pt modelId="{F403F13B-5D82-4EAB-8185-CF958328D519}">
      <dgm:prSet phldrT="[Text]" custT="1"/>
      <dgm:spPr>
        <a:solidFill>
          <a:srgbClr val="00FF00"/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SDG3</a:t>
          </a:r>
        </a:p>
        <a:p>
          <a:r>
            <a:rPr lang="en-US" sz="2000" b="1" dirty="0">
              <a:solidFill>
                <a:schemeClr val="tx1"/>
              </a:solidFill>
            </a:rPr>
            <a:t>Good health</a:t>
          </a:r>
        </a:p>
      </dgm:t>
    </dgm:pt>
    <dgm:pt modelId="{1BFE93AA-0F97-4F49-BC43-C6AD7C4FC4F9}" type="parTrans" cxnId="{2E52AF84-6617-4F78-A494-3F00A38504CC}">
      <dgm:prSet/>
      <dgm:spPr/>
      <dgm:t>
        <a:bodyPr/>
        <a:lstStyle/>
        <a:p>
          <a:endParaRPr lang="en-US"/>
        </a:p>
      </dgm:t>
    </dgm:pt>
    <dgm:pt modelId="{08CBEC61-60B1-47DA-842D-BDF04ABDA4DA}" type="sibTrans" cxnId="{2E52AF84-6617-4F78-A494-3F00A38504CC}">
      <dgm:prSet custT="1"/>
      <dgm:spPr>
        <a:solidFill>
          <a:srgbClr val="00FFFF"/>
        </a:solidFill>
      </dgm:spPr>
      <dgm:t>
        <a:bodyPr/>
        <a:lstStyle/>
        <a:p>
          <a:r>
            <a:rPr lang="en-US" sz="2400" dirty="0">
              <a:solidFill>
                <a:srgbClr val="0000FF"/>
              </a:solidFill>
            </a:rPr>
            <a:t>SDG6</a:t>
          </a:r>
        </a:p>
        <a:p>
          <a:r>
            <a:rPr lang="en-US" sz="2400" dirty="0">
              <a:solidFill>
                <a:srgbClr val="0000FF"/>
              </a:solidFill>
            </a:rPr>
            <a:t> </a:t>
          </a:r>
          <a:r>
            <a:rPr lang="en-US" sz="2000" dirty="0">
              <a:solidFill>
                <a:srgbClr val="0000FF"/>
              </a:solidFill>
            </a:rPr>
            <a:t>Clean water &amp; sanitation</a:t>
          </a:r>
        </a:p>
      </dgm:t>
    </dgm:pt>
    <dgm:pt modelId="{D0376D22-47B0-4590-AFBF-F995DBC7DC9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solidFill>
                <a:srgbClr val="0000FF"/>
              </a:solidFill>
            </a:rPr>
            <a:t>SDG7</a:t>
          </a:r>
        </a:p>
        <a:p>
          <a:r>
            <a:rPr lang="en-US" sz="1800" b="0" dirty="0">
              <a:solidFill>
                <a:srgbClr val="0000FF"/>
              </a:solidFill>
            </a:rPr>
            <a:t>Renewable  energy</a:t>
          </a:r>
        </a:p>
      </dgm:t>
    </dgm:pt>
    <dgm:pt modelId="{62311653-F7B9-4C21-9164-CE2AF3A1B218}" type="parTrans" cxnId="{3DB4A217-8B6A-42A3-AAB0-E80D889B1173}">
      <dgm:prSet/>
      <dgm:spPr/>
      <dgm:t>
        <a:bodyPr/>
        <a:lstStyle/>
        <a:p>
          <a:endParaRPr lang="en-US"/>
        </a:p>
      </dgm:t>
    </dgm:pt>
    <dgm:pt modelId="{C76B911B-23F7-499F-91A7-BD0791D9DA4F}" type="sibTrans" cxnId="{3DB4A217-8B6A-42A3-AAB0-E80D889B1173}">
      <dgm:prSet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solidFill>
                <a:srgbClr val="00B050"/>
              </a:solidFill>
            </a:rPr>
            <a:t>SDG11</a:t>
          </a:r>
        </a:p>
        <a:p>
          <a:r>
            <a:rPr lang="en-US" sz="2000" b="0" dirty="0">
              <a:solidFill>
                <a:srgbClr val="00B050"/>
              </a:solidFill>
            </a:rPr>
            <a:t>Sustainable</a:t>
          </a:r>
          <a:r>
            <a:rPr lang="en-US" sz="2000" b="1" dirty="0">
              <a:solidFill>
                <a:srgbClr val="00B050"/>
              </a:solidFill>
            </a:rPr>
            <a:t> </a:t>
          </a:r>
          <a:r>
            <a:rPr lang="en-US" sz="2000" b="0" dirty="0">
              <a:solidFill>
                <a:srgbClr val="00B050"/>
              </a:solidFill>
            </a:rPr>
            <a:t>cities&amp; </a:t>
          </a:r>
          <a:r>
            <a:rPr lang="en-US" sz="1600" b="0" dirty="0">
              <a:solidFill>
                <a:srgbClr val="00B050"/>
              </a:solidFill>
            </a:rPr>
            <a:t>Communities</a:t>
          </a:r>
          <a:endParaRPr lang="en-US" sz="2000" b="0" dirty="0">
            <a:solidFill>
              <a:srgbClr val="00B050"/>
            </a:solidFill>
          </a:endParaRPr>
        </a:p>
      </dgm:t>
    </dgm:pt>
    <dgm:pt modelId="{5FC746D0-B44E-4A08-AC43-AD2FEFFDE32D}" type="pres">
      <dgm:prSet presAssocID="{26675A11-141A-4D61-B609-DCEB002BB130}" presName="Name0" presStyleCnt="0">
        <dgm:presLayoutVars>
          <dgm:chMax/>
          <dgm:chPref/>
          <dgm:dir/>
          <dgm:animLvl val="lvl"/>
        </dgm:presLayoutVars>
      </dgm:prSet>
      <dgm:spPr/>
    </dgm:pt>
    <dgm:pt modelId="{C541A2BE-9E7C-4021-8996-9D1885CD4583}" type="pres">
      <dgm:prSet presAssocID="{B3D31BA5-AF73-45BD-AE71-FC998C1BF52A}" presName="composite" presStyleCnt="0"/>
      <dgm:spPr/>
    </dgm:pt>
    <dgm:pt modelId="{A06989B3-1C17-4920-B48F-59EA8E733F33}" type="pres">
      <dgm:prSet presAssocID="{B3D31BA5-AF73-45BD-AE71-FC998C1BF52A}" presName="Parent1" presStyleLbl="node1" presStyleIdx="0" presStyleCnt="6" custScaleY="87284" custLinFactNeighborX="-53002" custLinFactNeighborY="-16675">
        <dgm:presLayoutVars>
          <dgm:chMax val="1"/>
          <dgm:chPref val="1"/>
          <dgm:bulletEnabled val="1"/>
        </dgm:presLayoutVars>
      </dgm:prSet>
      <dgm:spPr/>
    </dgm:pt>
    <dgm:pt modelId="{6E87766A-72A6-48EB-B654-C7BE60D70DC7}" type="pres">
      <dgm:prSet presAssocID="{B3D31BA5-AF73-45BD-AE71-FC998C1BF52A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5378E48-A995-481A-9C1B-FF4BE86252FE}" type="pres">
      <dgm:prSet presAssocID="{B3D31BA5-AF73-45BD-AE71-FC998C1BF52A}" presName="BalanceSpacing" presStyleCnt="0"/>
      <dgm:spPr/>
    </dgm:pt>
    <dgm:pt modelId="{38DEE8E2-74BF-48F0-B5EC-D1FF7BCC49A1}" type="pres">
      <dgm:prSet presAssocID="{B3D31BA5-AF73-45BD-AE71-FC998C1BF52A}" presName="BalanceSpacing1" presStyleCnt="0"/>
      <dgm:spPr/>
    </dgm:pt>
    <dgm:pt modelId="{460D3467-BFAA-462B-9D90-88A5E600D4D3}" type="pres">
      <dgm:prSet presAssocID="{9C69CCA7-4C77-48AA-A7D4-0157C4BE332B}" presName="Accent1Text" presStyleLbl="node1" presStyleIdx="1" presStyleCnt="6" custLinFactNeighborX="-44521" custLinFactNeighborY="42793"/>
      <dgm:spPr/>
    </dgm:pt>
    <dgm:pt modelId="{6A3406DD-08D0-43BA-A81F-AC11BFAD5C44}" type="pres">
      <dgm:prSet presAssocID="{9C69CCA7-4C77-48AA-A7D4-0157C4BE332B}" presName="spaceBetweenRectangles" presStyleCnt="0"/>
      <dgm:spPr/>
    </dgm:pt>
    <dgm:pt modelId="{456687E2-025D-48DC-89F8-E039FD61B1CD}" type="pres">
      <dgm:prSet presAssocID="{F403F13B-5D82-4EAB-8185-CF958328D519}" presName="composite" presStyleCnt="0"/>
      <dgm:spPr/>
    </dgm:pt>
    <dgm:pt modelId="{9D3BB9B2-797B-4BF5-AD14-8418FD6B006D}" type="pres">
      <dgm:prSet presAssocID="{F403F13B-5D82-4EAB-8185-CF958328D519}" presName="Parent1" presStyleLbl="node1" presStyleIdx="2" presStyleCnt="6" custLinFactNeighborX="-2187" custLinFactNeighborY="-476">
        <dgm:presLayoutVars>
          <dgm:chMax val="1"/>
          <dgm:chPref val="1"/>
          <dgm:bulletEnabled val="1"/>
        </dgm:presLayoutVars>
      </dgm:prSet>
      <dgm:spPr/>
    </dgm:pt>
    <dgm:pt modelId="{E110C4E1-0EE0-4CF2-AB3E-5B3911126F93}" type="pres">
      <dgm:prSet presAssocID="{F403F13B-5D82-4EAB-8185-CF958328D51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6A76D0E-5EF3-4812-AFCA-14B347E0A355}" type="pres">
      <dgm:prSet presAssocID="{F403F13B-5D82-4EAB-8185-CF958328D519}" presName="BalanceSpacing" presStyleCnt="0"/>
      <dgm:spPr/>
    </dgm:pt>
    <dgm:pt modelId="{DCC556F3-DDDD-4E56-BACB-ECDE5CA78DFB}" type="pres">
      <dgm:prSet presAssocID="{F403F13B-5D82-4EAB-8185-CF958328D519}" presName="BalanceSpacing1" presStyleCnt="0"/>
      <dgm:spPr/>
    </dgm:pt>
    <dgm:pt modelId="{66AFB3E6-D20F-473B-B7BA-2610C0CDA1F6}" type="pres">
      <dgm:prSet presAssocID="{08CBEC61-60B1-47DA-842D-BDF04ABDA4DA}" presName="Accent1Text" presStyleLbl="node1" presStyleIdx="3" presStyleCnt="6" custLinFactNeighborX="-9146" custLinFactNeighborY="-41258"/>
      <dgm:spPr/>
    </dgm:pt>
    <dgm:pt modelId="{6A2ACCED-110B-471E-8563-848925CE53B0}" type="pres">
      <dgm:prSet presAssocID="{08CBEC61-60B1-47DA-842D-BDF04ABDA4DA}" presName="spaceBetweenRectangles" presStyleCnt="0"/>
      <dgm:spPr/>
    </dgm:pt>
    <dgm:pt modelId="{07A51597-C651-487B-AC66-11D7026147BB}" type="pres">
      <dgm:prSet presAssocID="{D0376D22-47B0-4590-AFBF-F995DBC7DC92}" presName="composite" presStyleCnt="0"/>
      <dgm:spPr/>
    </dgm:pt>
    <dgm:pt modelId="{C87F0C57-F4FF-4A36-97B5-EE742BC77103}" type="pres">
      <dgm:prSet presAssocID="{D0376D22-47B0-4590-AFBF-F995DBC7DC92}" presName="Parent1" presStyleLbl="node1" presStyleIdx="4" presStyleCnt="6" custLinFactNeighborX="44379" custLinFactNeighborY="-27903">
        <dgm:presLayoutVars>
          <dgm:chMax val="1"/>
          <dgm:chPref val="1"/>
          <dgm:bulletEnabled val="1"/>
        </dgm:presLayoutVars>
      </dgm:prSet>
      <dgm:spPr/>
    </dgm:pt>
    <dgm:pt modelId="{7DD7E064-215C-41F6-BFDB-3FA9139E1436}" type="pres">
      <dgm:prSet presAssocID="{D0376D22-47B0-4590-AFBF-F995DBC7DC9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179D9B7-E5D4-495B-B7F7-87A30CAFC950}" type="pres">
      <dgm:prSet presAssocID="{D0376D22-47B0-4590-AFBF-F995DBC7DC92}" presName="BalanceSpacing" presStyleCnt="0"/>
      <dgm:spPr/>
    </dgm:pt>
    <dgm:pt modelId="{D3EE612A-0933-4AC6-8805-B9C0D7EC1F90}" type="pres">
      <dgm:prSet presAssocID="{D0376D22-47B0-4590-AFBF-F995DBC7DC92}" presName="BalanceSpacing1" presStyleCnt="0"/>
      <dgm:spPr/>
    </dgm:pt>
    <dgm:pt modelId="{07A6FD1A-0E6D-4BD8-A7EC-D4DA7416AB75}" type="pres">
      <dgm:prSet presAssocID="{C76B911B-23F7-499F-91A7-BD0791D9DA4F}" presName="Accent1Text" presStyleLbl="node1" presStyleIdx="5" presStyleCnt="6" custLinFactNeighborX="-44897" custLinFactNeighborY="-27964"/>
      <dgm:spPr/>
    </dgm:pt>
  </dgm:ptLst>
  <dgm:cxnLst>
    <dgm:cxn modelId="{3DB4A217-8B6A-42A3-AAB0-E80D889B1173}" srcId="{26675A11-141A-4D61-B609-DCEB002BB130}" destId="{D0376D22-47B0-4590-AFBF-F995DBC7DC92}" srcOrd="2" destOrd="0" parTransId="{62311653-F7B9-4C21-9164-CE2AF3A1B218}" sibTransId="{C76B911B-23F7-499F-91A7-BD0791D9DA4F}"/>
    <dgm:cxn modelId="{EBDD5F1A-81F8-4743-988A-422E8D897746}" type="presOf" srcId="{C76B911B-23F7-499F-91A7-BD0791D9DA4F}" destId="{07A6FD1A-0E6D-4BD8-A7EC-D4DA7416AB75}" srcOrd="0" destOrd="0" presId="urn:microsoft.com/office/officeart/2008/layout/AlternatingHexagons"/>
    <dgm:cxn modelId="{4F158436-4469-4AEA-A4D0-44D1AE032EEC}" type="presOf" srcId="{9C69CCA7-4C77-48AA-A7D4-0157C4BE332B}" destId="{460D3467-BFAA-462B-9D90-88A5E600D4D3}" srcOrd="0" destOrd="0" presId="urn:microsoft.com/office/officeart/2008/layout/AlternatingHexagons"/>
    <dgm:cxn modelId="{33BF6646-7245-4737-B7DD-FB1557ABA6B7}" type="presOf" srcId="{F403F13B-5D82-4EAB-8185-CF958328D519}" destId="{9D3BB9B2-797B-4BF5-AD14-8418FD6B006D}" srcOrd="0" destOrd="0" presId="urn:microsoft.com/office/officeart/2008/layout/AlternatingHexagons"/>
    <dgm:cxn modelId="{A12CA047-2B12-4301-B1E8-13BD4E80B458}" type="presOf" srcId="{D0376D22-47B0-4590-AFBF-F995DBC7DC92}" destId="{C87F0C57-F4FF-4A36-97B5-EE742BC77103}" srcOrd="0" destOrd="0" presId="urn:microsoft.com/office/officeart/2008/layout/AlternatingHexagons"/>
    <dgm:cxn modelId="{A5481068-C722-4F46-AEF5-6F30F1969A62}" srcId="{26675A11-141A-4D61-B609-DCEB002BB130}" destId="{B3D31BA5-AF73-45BD-AE71-FC998C1BF52A}" srcOrd="0" destOrd="0" parTransId="{E9DD35FD-CF20-4349-9586-BC9DAA0414E5}" sibTransId="{9C69CCA7-4C77-48AA-A7D4-0157C4BE332B}"/>
    <dgm:cxn modelId="{7C9B2353-DBC1-4D87-988F-E4CE8AC5A29B}" type="presOf" srcId="{08CBEC61-60B1-47DA-842D-BDF04ABDA4DA}" destId="{66AFB3E6-D20F-473B-B7BA-2610C0CDA1F6}" srcOrd="0" destOrd="0" presId="urn:microsoft.com/office/officeart/2008/layout/AlternatingHexagons"/>
    <dgm:cxn modelId="{79F16356-53EF-438D-97B8-761E3C1AEFDE}" type="presOf" srcId="{B3D31BA5-AF73-45BD-AE71-FC998C1BF52A}" destId="{A06989B3-1C17-4920-B48F-59EA8E733F33}" srcOrd="0" destOrd="0" presId="urn:microsoft.com/office/officeart/2008/layout/AlternatingHexagons"/>
    <dgm:cxn modelId="{2E52AF84-6617-4F78-A494-3F00A38504CC}" srcId="{26675A11-141A-4D61-B609-DCEB002BB130}" destId="{F403F13B-5D82-4EAB-8185-CF958328D519}" srcOrd="1" destOrd="0" parTransId="{1BFE93AA-0F97-4F49-BC43-C6AD7C4FC4F9}" sibTransId="{08CBEC61-60B1-47DA-842D-BDF04ABDA4DA}"/>
    <dgm:cxn modelId="{A42FE5B3-7599-4D37-A87E-3D05289586CF}" type="presOf" srcId="{26675A11-141A-4D61-B609-DCEB002BB130}" destId="{5FC746D0-B44E-4A08-AC43-AD2FEFFDE32D}" srcOrd="0" destOrd="0" presId="urn:microsoft.com/office/officeart/2008/layout/AlternatingHexagons"/>
    <dgm:cxn modelId="{EADF5C2C-ACF2-4D83-91D7-07F02F7D2675}" type="presParOf" srcId="{5FC746D0-B44E-4A08-AC43-AD2FEFFDE32D}" destId="{C541A2BE-9E7C-4021-8996-9D1885CD4583}" srcOrd="0" destOrd="0" presId="urn:microsoft.com/office/officeart/2008/layout/AlternatingHexagons"/>
    <dgm:cxn modelId="{F297A3D6-FDA9-4775-9A15-FA4E5BF2FC0B}" type="presParOf" srcId="{C541A2BE-9E7C-4021-8996-9D1885CD4583}" destId="{A06989B3-1C17-4920-B48F-59EA8E733F33}" srcOrd="0" destOrd="0" presId="urn:microsoft.com/office/officeart/2008/layout/AlternatingHexagons"/>
    <dgm:cxn modelId="{ED261722-972D-460C-AE15-55FA67979E4F}" type="presParOf" srcId="{C541A2BE-9E7C-4021-8996-9D1885CD4583}" destId="{6E87766A-72A6-48EB-B654-C7BE60D70DC7}" srcOrd="1" destOrd="0" presId="urn:microsoft.com/office/officeart/2008/layout/AlternatingHexagons"/>
    <dgm:cxn modelId="{F8F5B18B-1E8C-4996-BB28-360FAF57EEAA}" type="presParOf" srcId="{C541A2BE-9E7C-4021-8996-9D1885CD4583}" destId="{F5378E48-A995-481A-9C1B-FF4BE86252FE}" srcOrd="2" destOrd="0" presId="urn:microsoft.com/office/officeart/2008/layout/AlternatingHexagons"/>
    <dgm:cxn modelId="{4FE3DBE5-F92C-42E8-982E-1AD085F4A4F2}" type="presParOf" srcId="{C541A2BE-9E7C-4021-8996-9D1885CD4583}" destId="{38DEE8E2-74BF-48F0-B5EC-D1FF7BCC49A1}" srcOrd="3" destOrd="0" presId="urn:microsoft.com/office/officeart/2008/layout/AlternatingHexagons"/>
    <dgm:cxn modelId="{A45C4DDB-748A-4D19-900D-A0B86A98DBE9}" type="presParOf" srcId="{C541A2BE-9E7C-4021-8996-9D1885CD4583}" destId="{460D3467-BFAA-462B-9D90-88A5E600D4D3}" srcOrd="4" destOrd="0" presId="urn:microsoft.com/office/officeart/2008/layout/AlternatingHexagons"/>
    <dgm:cxn modelId="{267BA74F-8E27-443C-BB93-7ACE0DC5E718}" type="presParOf" srcId="{5FC746D0-B44E-4A08-AC43-AD2FEFFDE32D}" destId="{6A3406DD-08D0-43BA-A81F-AC11BFAD5C44}" srcOrd="1" destOrd="0" presId="urn:microsoft.com/office/officeart/2008/layout/AlternatingHexagons"/>
    <dgm:cxn modelId="{D2AE06BB-3E9B-4EBB-BA18-20335EBDADBC}" type="presParOf" srcId="{5FC746D0-B44E-4A08-AC43-AD2FEFFDE32D}" destId="{456687E2-025D-48DC-89F8-E039FD61B1CD}" srcOrd="2" destOrd="0" presId="urn:microsoft.com/office/officeart/2008/layout/AlternatingHexagons"/>
    <dgm:cxn modelId="{34F6E376-E331-4B15-AA35-3BC56C102B7E}" type="presParOf" srcId="{456687E2-025D-48DC-89F8-E039FD61B1CD}" destId="{9D3BB9B2-797B-4BF5-AD14-8418FD6B006D}" srcOrd="0" destOrd="0" presId="urn:microsoft.com/office/officeart/2008/layout/AlternatingHexagons"/>
    <dgm:cxn modelId="{70FD1803-65B0-4F43-9B2A-C01449F66E4B}" type="presParOf" srcId="{456687E2-025D-48DC-89F8-E039FD61B1CD}" destId="{E110C4E1-0EE0-4CF2-AB3E-5B3911126F93}" srcOrd="1" destOrd="0" presId="urn:microsoft.com/office/officeart/2008/layout/AlternatingHexagons"/>
    <dgm:cxn modelId="{ED4CE71D-B11C-4CA6-92ED-81528180F4AC}" type="presParOf" srcId="{456687E2-025D-48DC-89F8-E039FD61B1CD}" destId="{B6A76D0E-5EF3-4812-AFCA-14B347E0A355}" srcOrd="2" destOrd="0" presId="urn:microsoft.com/office/officeart/2008/layout/AlternatingHexagons"/>
    <dgm:cxn modelId="{5C0CA1D0-47C3-413F-B059-FD438060714E}" type="presParOf" srcId="{456687E2-025D-48DC-89F8-E039FD61B1CD}" destId="{DCC556F3-DDDD-4E56-BACB-ECDE5CA78DFB}" srcOrd="3" destOrd="0" presId="urn:microsoft.com/office/officeart/2008/layout/AlternatingHexagons"/>
    <dgm:cxn modelId="{45BEB5DB-C774-46FA-B258-85C7ED2382A4}" type="presParOf" srcId="{456687E2-025D-48DC-89F8-E039FD61B1CD}" destId="{66AFB3E6-D20F-473B-B7BA-2610C0CDA1F6}" srcOrd="4" destOrd="0" presId="urn:microsoft.com/office/officeart/2008/layout/AlternatingHexagons"/>
    <dgm:cxn modelId="{F666F4A2-7097-43DF-A35D-0827CBA036FF}" type="presParOf" srcId="{5FC746D0-B44E-4A08-AC43-AD2FEFFDE32D}" destId="{6A2ACCED-110B-471E-8563-848925CE53B0}" srcOrd="3" destOrd="0" presId="urn:microsoft.com/office/officeart/2008/layout/AlternatingHexagons"/>
    <dgm:cxn modelId="{5DCD9DB2-8AB8-45C0-B8E5-23ED48FDED2E}" type="presParOf" srcId="{5FC746D0-B44E-4A08-AC43-AD2FEFFDE32D}" destId="{07A51597-C651-487B-AC66-11D7026147BB}" srcOrd="4" destOrd="0" presId="urn:microsoft.com/office/officeart/2008/layout/AlternatingHexagons"/>
    <dgm:cxn modelId="{29DA7750-84AD-478B-BEE6-DD1975EE9C99}" type="presParOf" srcId="{07A51597-C651-487B-AC66-11D7026147BB}" destId="{C87F0C57-F4FF-4A36-97B5-EE742BC77103}" srcOrd="0" destOrd="0" presId="urn:microsoft.com/office/officeart/2008/layout/AlternatingHexagons"/>
    <dgm:cxn modelId="{E9693A36-C68B-476E-99C7-FAA84C67D60B}" type="presParOf" srcId="{07A51597-C651-487B-AC66-11D7026147BB}" destId="{7DD7E064-215C-41F6-BFDB-3FA9139E1436}" srcOrd="1" destOrd="0" presId="urn:microsoft.com/office/officeart/2008/layout/AlternatingHexagons"/>
    <dgm:cxn modelId="{19A81E1F-9F70-4C7C-924B-1E2DF4FE63CE}" type="presParOf" srcId="{07A51597-C651-487B-AC66-11D7026147BB}" destId="{8179D9B7-E5D4-495B-B7F7-87A30CAFC950}" srcOrd="2" destOrd="0" presId="urn:microsoft.com/office/officeart/2008/layout/AlternatingHexagons"/>
    <dgm:cxn modelId="{DB3D99B9-03BF-4F77-837D-1C5E47E3B43E}" type="presParOf" srcId="{07A51597-C651-487B-AC66-11D7026147BB}" destId="{D3EE612A-0933-4AC6-8805-B9C0D7EC1F90}" srcOrd="3" destOrd="0" presId="urn:microsoft.com/office/officeart/2008/layout/AlternatingHexagons"/>
    <dgm:cxn modelId="{7BFF033C-7AE5-4EA5-890B-695D9A34374C}" type="presParOf" srcId="{07A51597-C651-487B-AC66-11D7026147BB}" destId="{07A6FD1A-0E6D-4BD8-A7EC-D4DA7416AB7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744B3C-2ED0-462E-98BE-3C49500E51A2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0A6701A-05AA-4E37-887D-11120E271BFA}">
      <dgm:prSet phldrT="[Text]" custT="1"/>
      <dgm:spPr/>
      <dgm:t>
        <a:bodyPr/>
        <a:lstStyle/>
        <a:p>
          <a:r>
            <a:rPr lang="en-US" sz="2900" dirty="0"/>
            <a:t>Assessment </a:t>
          </a:r>
        </a:p>
        <a:p>
          <a:r>
            <a:rPr lang="en-US" sz="2000" dirty="0">
              <a:solidFill>
                <a:srgbClr val="0000FF"/>
              </a:solidFill>
            </a:rPr>
            <a:t>What data is collection? </a:t>
          </a:r>
          <a:endParaRPr lang="en-US" sz="2900" dirty="0">
            <a:solidFill>
              <a:srgbClr val="0000FF"/>
            </a:solidFill>
          </a:endParaRPr>
        </a:p>
      </dgm:t>
    </dgm:pt>
    <dgm:pt modelId="{87FB536A-DAD6-43A5-BD3B-80726019BF43}" type="parTrans" cxnId="{11418087-5FEA-48E0-B4AF-F0A3233BC276}">
      <dgm:prSet/>
      <dgm:spPr/>
      <dgm:t>
        <a:bodyPr/>
        <a:lstStyle/>
        <a:p>
          <a:endParaRPr lang="en-US"/>
        </a:p>
      </dgm:t>
    </dgm:pt>
    <dgm:pt modelId="{0C9BE004-4A16-424D-9DB7-EA602D62ACE7}" type="sibTrans" cxnId="{11418087-5FEA-48E0-B4AF-F0A3233BC276}">
      <dgm:prSet/>
      <dgm:spPr/>
      <dgm:t>
        <a:bodyPr/>
        <a:lstStyle/>
        <a:p>
          <a:endParaRPr lang="en-US"/>
        </a:p>
      </dgm:t>
    </dgm:pt>
    <dgm:pt modelId="{EBBE08EC-4152-4CD7-B5C1-7F3AF0602F99}">
      <dgm:prSet phldrT="[Text]" custT="1"/>
      <dgm:spPr/>
      <dgm:t>
        <a:bodyPr/>
        <a:lstStyle/>
        <a:p>
          <a:r>
            <a:rPr lang="en-US" sz="2900" dirty="0"/>
            <a:t>Diagnosis</a:t>
          </a:r>
        </a:p>
        <a:p>
          <a:r>
            <a:rPr lang="en-US" sz="2000" dirty="0">
              <a:solidFill>
                <a:srgbClr val="0000FF"/>
              </a:solidFill>
            </a:rPr>
            <a:t>What is the problem?</a:t>
          </a:r>
        </a:p>
      </dgm:t>
    </dgm:pt>
    <dgm:pt modelId="{183E4A45-1623-486E-BB0F-9154439B8D5E}" type="parTrans" cxnId="{9DB08FFB-0970-4A74-98D9-9FA1F0A41033}">
      <dgm:prSet/>
      <dgm:spPr/>
      <dgm:t>
        <a:bodyPr/>
        <a:lstStyle/>
        <a:p>
          <a:endParaRPr lang="en-US"/>
        </a:p>
      </dgm:t>
    </dgm:pt>
    <dgm:pt modelId="{A82355A8-0D05-49CE-AD73-A122E6447887}" type="sibTrans" cxnId="{9DB08FFB-0970-4A74-98D9-9FA1F0A41033}">
      <dgm:prSet/>
      <dgm:spPr/>
      <dgm:t>
        <a:bodyPr/>
        <a:lstStyle/>
        <a:p>
          <a:endParaRPr lang="en-US"/>
        </a:p>
      </dgm:t>
    </dgm:pt>
    <dgm:pt modelId="{19D01634-5129-4A86-B68F-9BCC1E1274B6}">
      <dgm:prSet phldrT="[Text]" custT="1"/>
      <dgm:spPr/>
      <dgm:t>
        <a:bodyPr/>
        <a:lstStyle/>
        <a:p>
          <a:r>
            <a:rPr lang="en-US" sz="2900" dirty="0"/>
            <a:t>Evaluation</a:t>
          </a:r>
        </a:p>
        <a:p>
          <a:r>
            <a:rPr lang="en-US" sz="2400" dirty="0">
              <a:solidFill>
                <a:srgbClr val="0000FF"/>
              </a:solidFill>
            </a:rPr>
            <a:t>Did the plan work?</a:t>
          </a:r>
        </a:p>
      </dgm:t>
    </dgm:pt>
    <dgm:pt modelId="{0E302272-EDC0-4019-B303-500ED4B0677D}" type="parTrans" cxnId="{1D9888FF-B943-496C-8935-8A8986F41FB2}">
      <dgm:prSet/>
      <dgm:spPr/>
      <dgm:t>
        <a:bodyPr/>
        <a:lstStyle/>
        <a:p>
          <a:endParaRPr lang="en-US"/>
        </a:p>
      </dgm:t>
    </dgm:pt>
    <dgm:pt modelId="{7E6EA5B1-DF5F-4608-83F9-5F775F98F0E8}" type="sibTrans" cxnId="{1D9888FF-B943-496C-8935-8A8986F41FB2}">
      <dgm:prSet/>
      <dgm:spPr/>
      <dgm:t>
        <a:bodyPr/>
        <a:lstStyle/>
        <a:p>
          <a:endParaRPr lang="en-US"/>
        </a:p>
      </dgm:t>
    </dgm:pt>
    <dgm:pt modelId="{BA920E67-D6B9-4215-98BC-21FB023766F1}">
      <dgm:prSet phldrT="[Text]" custT="1"/>
      <dgm:spPr/>
      <dgm:t>
        <a:bodyPr/>
        <a:lstStyle/>
        <a:p>
          <a:r>
            <a:rPr lang="en-US" sz="2900" dirty="0"/>
            <a:t>Planning</a:t>
          </a:r>
        </a:p>
        <a:p>
          <a:r>
            <a:rPr lang="en-US" sz="2000" dirty="0">
              <a:solidFill>
                <a:srgbClr val="0000FF"/>
              </a:solidFill>
            </a:rPr>
            <a:t>How to manage the problem?</a:t>
          </a:r>
        </a:p>
      </dgm:t>
    </dgm:pt>
    <dgm:pt modelId="{A13F3537-7801-4535-BE99-E26FE1885ED7}" type="parTrans" cxnId="{16D0E59E-B15D-4849-9776-1391FFEFD5B1}">
      <dgm:prSet/>
      <dgm:spPr/>
      <dgm:t>
        <a:bodyPr/>
        <a:lstStyle/>
        <a:p>
          <a:endParaRPr lang="en-US"/>
        </a:p>
      </dgm:t>
    </dgm:pt>
    <dgm:pt modelId="{95B8AFFD-D378-41BE-9BD5-60F695D16FA1}" type="sibTrans" cxnId="{16D0E59E-B15D-4849-9776-1391FFEFD5B1}">
      <dgm:prSet/>
      <dgm:spPr/>
      <dgm:t>
        <a:bodyPr/>
        <a:lstStyle/>
        <a:p>
          <a:endParaRPr lang="en-US"/>
        </a:p>
      </dgm:t>
    </dgm:pt>
    <dgm:pt modelId="{A1C22827-FFA6-4925-889B-542F596D9535}">
      <dgm:prSet phldrT="[Text]" custT="1"/>
      <dgm:spPr/>
      <dgm:t>
        <a:bodyPr/>
        <a:lstStyle/>
        <a:p>
          <a:r>
            <a:rPr lang="en-US" sz="2900" dirty="0"/>
            <a:t>Implementation</a:t>
          </a:r>
        </a:p>
        <a:p>
          <a:r>
            <a:rPr lang="en-US" sz="2000" dirty="0">
              <a:solidFill>
                <a:srgbClr val="0000FF"/>
              </a:solidFill>
            </a:rPr>
            <a:t>Putting the plan into action</a:t>
          </a:r>
        </a:p>
      </dgm:t>
    </dgm:pt>
    <dgm:pt modelId="{F12991D1-10A9-4A79-A664-D7CE3CAD8E6F}" type="parTrans" cxnId="{AB5F35DF-5DE8-4886-B66D-76D30D8CADB8}">
      <dgm:prSet/>
      <dgm:spPr/>
      <dgm:t>
        <a:bodyPr/>
        <a:lstStyle/>
        <a:p>
          <a:endParaRPr lang="en-US"/>
        </a:p>
      </dgm:t>
    </dgm:pt>
    <dgm:pt modelId="{DF5C2C06-B7E3-4DF3-B7E8-45B2FF1E7484}" type="sibTrans" cxnId="{AB5F35DF-5DE8-4886-B66D-76D30D8CADB8}">
      <dgm:prSet/>
      <dgm:spPr/>
      <dgm:t>
        <a:bodyPr/>
        <a:lstStyle/>
        <a:p>
          <a:endParaRPr lang="en-US"/>
        </a:p>
      </dgm:t>
    </dgm:pt>
    <dgm:pt modelId="{6DAC5CB3-2634-4BBC-8790-DED9BE3B1726}" type="pres">
      <dgm:prSet presAssocID="{FC744B3C-2ED0-462E-98BE-3C49500E51A2}" presName="diagram" presStyleCnt="0">
        <dgm:presLayoutVars>
          <dgm:dir/>
          <dgm:resizeHandles val="exact"/>
        </dgm:presLayoutVars>
      </dgm:prSet>
      <dgm:spPr/>
    </dgm:pt>
    <dgm:pt modelId="{C04FEC88-11CF-4D01-A63D-81C2F5240351}" type="pres">
      <dgm:prSet presAssocID="{40A6701A-05AA-4E37-887D-11120E271BFA}" presName="node" presStyleLbl="node1" presStyleIdx="0" presStyleCnt="5">
        <dgm:presLayoutVars>
          <dgm:bulletEnabled val="1"/>
        </dgm:presLayoutVars>
      </dgm:prSet>
      <dgm:spPr/>
    </dgm:pt>
    <dgm:pt modelId="{7812716A-1301-4256-B8A5-1A1462D4A693}" type="pres">
      <dgm:prSet presAssocID="{0C9BE004-4A16-424D-9DB7-EA602D62ACE7}" presName="sibTrans" presStyleCnt="0"/>
      <dgm:spPr/>
    </dgm:pt>
    <dgm:pt modelId="{D3C13721-9BAB-4B12-A5CE-CF08D8C19106}" type="pres">
      <dgm:prSet presAssocID="{EBBE08EC-4152-4CD7-B5C1-7F3AF0602F99}" presName="node" presStyleLbl="node1" presStyleIdx="1" presStyleCnt="5" custLinFactNeighborX="-2425" custLinFactNeighborY="-2446">
        <dgm:presLayoutVars>
          <dgm:bulletEnabled val="1"/>
        </dgm:presLayoutVars>
      </dgm:prSet>
      <dgm:spPr/>
    </dgm:pt>
    <dgm:pt modelId="{24F579CB-3927-404C-9CFD-78FF60645B36}" type="pres">
      <dgm:prSet presAssocID="{A82355A8-0D05-49CE-AD73-A122E6447887}" presName="sibTrans" presStyleCnt="0"/>
      <dgm:spPr/>
    </dgm:pt>
    <dgm:pt modelId="{34327915-31E8-40EA-805E-380D19318F20}" type="pres">
      <dgm:prSet presAssocID="{19D01634-5129-4A86-B68F-9BCC1E1274B6}" presName="node" presStyleLbl="node1" presStyleIdx="2" presStyleCnt="5">
        <dgm:presLayoutVars>
          <dgm:bulletEnabled val="1"/>
        </dgm:presLayoutVars>
      </dgm:prSet>
      <dgm:spPr/>
    </dgm:pt>
    <dgm:pt modelId="{BD554AAA-9E98-4450-9EC4-5AD42BDBC59F}" type="pres">
      <dgm:prSet presAssocID="{7E6EA5B1-DF5F-4608-83F9-5F775F98F0E8}" presName="sibTrans" presStyleCnt="0"/>
      <dgm:spPr/>
    </dgm:pt>
    <dgm:pt modelId="{8519A5A3-C648-4255-8CF0-0D695CD6DDF0}" type="pres">
      <dgm:prSet presAssocID="{BA920E67-D6B9-4215-98BC-21FB023766F1}" presName="node" presStyleLbl="node1" presStyleIdx="3" presStyleCnt="5">
        <dgm:presLayoutVars>
          <dgm:bulletEnabled val="1"/>
        </dgm:presLayoutVars>
      </dgm:prSet>
      <dgm:spPr/>
    </dgm:pt>
    <dgm:pt modelId="{6350C676-4CFE-4DB3-9D5B-5DF7D0F94BA1}" type="pres">
      <dgm:prSet presAssocID="{95B8AFFD-D378-41BE-9BD5-60F695D16FA1}" presName="sibTrans" presStyleCnt="0"/>
      <dgm:spPr/>
    </dgm:pt>
    <dgm:pt modelId="{E792D811-3B0D-4574-BD54-E6F476E659AC}" type="pres">
      <dgm:prSet presAssocID="{A1C22827-FFA6-4925-889B-542F596D9535}" presName="node" presStyleLbl="node1" presStyleIdx="4" presStyleCnt="5" custScaleX="116397" custLinFactNeighborX="-2523" custLinFactNeighborY="-7618">
        <dgm:presLayoutVars>
          <dgm:bulletEnabled val="1"/>
        </dgm:presLayoutVars>
      </dgm:prSet>
      <dgm:spPr/>
    </dgm:pt>
  </dgm:ptLst>
  <dgm:cxnLst>
    <dgm:cxn modelId="{BDBD3C01-54A0-403D-8068-C2686DEA7F04}" type="presOf" srcId="{BA920E67-D6B9-4215-98BC-21FB023766F1}" destId="{8519A5A3-C648-4255-8CF0-0D695CD6DDF0}" srcOrd="0" destOrd="0" presId="urn:microsoft.com/office/officeart/2005/8/layout/default"/>
    <dgm:cxn modelId="{06AF1324-4B52-4C28-9CEA-56D7C13C0E58}" type="presOf" srcId="{A1C22827-FFA6-4925-889B-542F596D9535}" destId="{E792D811-3B0D-4574-BD54-E6F476E659AC}" srcOrd="0" destOrd="0" presId="urn:microsoft.com/office/officeart/2005/8/layout/default"/>
    <dgm:cxn modelId="{7009F835-C89A-4A28-9B9B-E400F27B4BC8}" type="presOf" srcId="{40A6701A-05AA-4E37-887D-11120E271BFA}" destId="{C04FEC88-11CF-4D01-A63D-81C2F5240351}" srcOrd="0" destOrd="0" presId="urn:microsoft.com/office/officeart/2005/8/layout/default"/>
    <dgm:cxn modelId="{3132926B-2B63-46CA-BA2C-09F6A57EC1DA}" type="presOf" srcId="{FC744B3C-2ED0-462E-98BE-3C49500E51A2}" destId="{6DAC5CB3-2634-4BBC-8790-DED9BE3B1726}" srcOrd="0" destOrd="0" presId="urn:microsoft.com/office/officeart/2005/8/layout/default"/>
    <dgm:cxn modelId="{3AAF1683-D7BA-44DE-874E-504F961FC539}" type="presOf" srcId="{19D01634-5129-4A86-B68F-9BCC1E1274B6}" destId="{34327915-31E8-40EA-805E-380D19318F20}" srcOrd="0" destOrd="0" presId="urn:microsoft.com/office/officeart/2005/8/layout/default"/>
    <dgm:cxn modelId="{11418087-5FEA-48E0-B4AF-F0A3233BC276}" srcId="{FC744B3C-2ED0-462E-98BE-3C49500E51A2}" destId="{40A6701A-05AA-4E37-887D-11120E271BFA}" srcOrd="0" destOrd="0" parTransId="{87FB536A-DAD6-43A5-BD3B-80726019BF43}" sibTransId="{0C9BE004-4A16-424D-9DB7-EA602D62ACE7}"/>
    <dgm:cxn modelId="{16D0E59E-B15D-4849-9776-1391FFEFD5B1}" srcId="{FC744B3C-2ED0-462E-98BE-3C49500E51A2}" destId="{BA920E67-D6B9-4215-98BC-21FB023766F1}" srcOrd="3" destOrd="0" parTransId="{A13F3537-7801-4535-BE99-E26FE1885ED7}" sibTransId="{95B8AFFD-D378-41BE-9BD5-60F695D16FA1}"/>
    <dgm:cxn modelId="{AB5F35DF-5DE8-4886-B66D-76D30D8CADB8}" srcId="{FC744B3C-2ED0-462E-98BE-3C49500E51A2}" destId="{A1C22827-FFA6-4925-889B-542F596D9535}" srcOrd="4" destOrd="0" parTransId="{F12991D1-10A9-4A79-A664-D7CE3CAD8E6F}" sibTransId="{DF5C2C06-B7E3-4DF3-B7E8-45B2FF1E7484}"/>
    <dgm:cxn modelId="{9DB08FFB-0970-4A74-98D9-9FA1F0A41033}" srcId="{FC744B3C-2ED0-462E-98BE-3C49500E51A2}" destId="{EBBE08EC-4152-4CD7-B5C1-7F3AF0602F99}" srcOrd="1" destOrd="0" parTransId="{183E4A45-1623-486E-BB0F-9154439B8D5E}" sibTransId="{A82355A8-0D05-49CE-AD73-A122E6447887}"/>
    <dgm:cxn modelId="{5DAC2EFC-2FE0-43F5-A616-A6544F62C10F}" type="presOf" srcId="{EBBE08EC-4152-4CD7-B5C1-7F3AF0602F99}" destId="{D3C13721-9BAB-4B12-A5CE-CF08D8C19106}" srcOrd="0" destOrd="0" presId="urn:microsoft.com/office/officeart/2005/8/layout/default"/>
    <dgm:cxn modelId="{1D9888FF-B943-496C-8935-8A8986F41FB2}" srcId="{FC744B3C-2ED0-462E-98BE-3C49500E51A2}" destId="{19D01634-5129-4A86-B68F-9BCC1E1274B6}" srcOrd="2" destOrd="0" parTransId="{0E302272-EDC0-4019-B303-500ED4B0677D}" sibTransId="{7E6EA5B1-DF5F-4608-83F9-5F775F98F0E8}"/>
    <dgm:cxn modelId="{53DE5253-47AE-49FF-BAF4-CD48DD7E06EC}" type="presParOf" srcId="{6DAC5CB3-2634-4BBC-8790-DED9BE3B1726}" destId="{C04FEC88-11CF-4D01-A63D-81C2F5240351}" srcOrd="0" destOrd="0" presId="urn:microsoft.com/office/officeart/2005/8/layout/default"/>
    <dgm:cxn modelId="{87F4FBA9-A83B-4950-BC34-0A26DD2A498A}" type="presParOf" srcId="{6DAC5CB3-2634-4BBC-8790-DED9BE3B1726}" destId="{7812716A-1301-4256-B8A5-1A1462D4A693}" srcOrd="1" destOrd="0" presId="urn:microsoft.com/office/officeart/2005/8/layout/default"/>
    <dgm:cxn modelId="{8A467AF9-7A00-40D7-B802-4CA89F2E6A15}" type="presParOf" srcId="{6DAC5CB3-2634-4BBC-8790-DED9BE3B1726}" destId="{D3C13721-9BAB-4B12-A5CE-CF08D8C19106}" srcOrd="2" destOrd="0" presId="urn:microsoft.com/office/officeart/2005/8/layout/default"/>
    <dgm:cxn modelId="{C6556F12-C201-4DFA-9855-976055D7DE3E}" type="presParOf" srcId="{6DAC5CB3-2634-4BBC-8790-DED9BE3B1726}" destId="{24F579CB-3927-404C-9CFD-78FF60645B36}" srcOrd="3" destOrd="0" presId="urn:microsoft.com/office/officeart/2005/8/layout/default"/>
    <dgm:cxn modelId="{5653F50C-9B0A-4076-AA01-5957FD72F749}" type="presParOf" srcId="{6DAC5CB3-2634-4BBC-8790-DED9BE3B1726}" destId="{34327915-31E8-40EA-805E-380D19318F20}" srcOrd="4" destOrd="0" presId="urn:microsoft.com/office/officeart/2005/8/layout/default"/>
    <dgm:cxn modelId="{1732EE05-B32D-451D-AF88-1F5141733198}" type="presParOf" srcId="{6DAC5CB3-2634-4BBC-8790-DED9BE3B1726}" destId="{BD554AAA-9E98-4450-9EC4-5AD42BDBC59F}" srcOrd="5" destOrd="0" presId="urn:microsoft.com/office/officeart/2005/8/layout/default"/>
    <dgm:cxn modelId="{9A59B271-FCA6-45AD-92A6-D4D79392B3BA}" type="presParOf" srcId="{6DAC5CB3-2634-4BBC-8790-DED9BE3B1726}" destId="{8519A5A3-C648-4255-8CF0-0D695CD6DDF0}" srcOrd="6" destOrd="0" presId="urn:microsoft.com/office/officeart/2005/8/layout/default"/>
    <dgm:cxn modelId="{3C4F3163-BD9C-4CAA-A422-C1070A284D24}" type="presParOf" srcId="{6DAC5CB3-2634-4BBC-8790-DED9BE3B1726}" destId="{6350C676-4CFE-4DB3-9D5B-5DF7D0F94BA1}" srcOrd="7" destOrd="0" presId="urn:microsoft.com/office/officeart/2005/8/layout/default"/>
    <dgm:cxn modelId="{4B1657C6-5088-4BB5-947E-B6F267D79BA0}" type="presParOf" srcId="{6DAC5CB3-2634-4BBC-8790-DED9BE3B1726}" destId="{E792D811-3B0D-4574-BD54-E6F476E659A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744B3C-2ED0-462E-98BE-3C49500E51A2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0A6701A-05AA-4E37-887D-11120E271BFA}">
      <dgm:prSet phldrT="[Text]" custT="1"/>
      <dgm:spPr/>
      <dgm:t>
        <a:bodyPr/>
        <a:lstStyle/>
        <a:p>
          <a:r>
            <a:rPr lang="en-US" sz="2900" dirty="0"/>
            <a:t>Assessment </a:t>
          </a:r>
        </a:p>
        <a:p>
          <a:r>
            <a:rPr lang="en-US" sz="2000" dirty="0">
              <a:solidFill>
                <a:srgbClr val="0000FF"/>
              </a:solidFill>
            </a:rPr>
            <a:t>What data is collection? </a:t>
          </a:r>
          <a:endParaRPr lang="en-US" sz="2900" dirty="0">
            <a:solidFill>
              <a:srgbClr val="0000FF"/>
            </a:solidFill>
          </a:endParaRPr>
        </a:p>
      </dgm:t>
    </dgm:pt>
    <dgm:pt modelId="{87FB536A-DAD6-43A5-BD3B-80726019BF43}" type="parTrans" cxnId="{11418087-5FEA-48E0-B4AF-F0A3233BC276}">
      <dgm:prSet/>
      <dgm:spPr/>
      <dgm:t>
        <a:bodyPr/>
        <a:lstStyle/>
        <a:p>
          <a:endParaRPr lang="en-US"/>
        </a:p>
      </dgm:t>
    </dgm:pt>
    <dgm:pt modelId="{0C9BE004-4A16-424D-9DB7-EA602D62ACE7}" type="sibTrans" cxnId="{11418087-5FEA-48E0-B4AF-F0A3233BC276}">
      <dgm:prSet/>
      <dgm:spPr/>
      <dgm:t>
        <a:bodyPr/>
        <a:lstStyle/>
        <a:p>
          <a:endParaRPr lang="en-US"/>
        </a:p>
      </dgm:t>
    </dgm:pt>
    <dgm:pt modelId="{EBBE08EC-4152-4CD7-B5C1-7F3AF0602F99}">
      <dgm:prSet phldrT="[Text]" custT="1"/>
      <dgm:spPr/>
      <dgm:t>
        <a:bodyPr/>
        <a:lstStyle/>
        <a:p>
          <a:r>
            <a:rPr lang="en-US" sz="2900" dirty="0"/>
            <a:t>Diagnosis</a:t>
          </a:r>
        </a:p>
        <a:p>
          <a:r>
            <a:rPr lang="en-US" sz="2000" dirty="0">
              <a:solidFill>
                <a:srgbClr val="0000FF"/>
              </a:solidFill>
            </a:rPr>
            <a:t>What is the problem?</a:t>
          </a:r>
        </a:p>
      </dgm:t>
    </dgm:pt>
    <dgm:pt modelId="{183E4A45-1623-486E-BB0F-9154439B8D5E}" type="parTrans" cxnId="{9DB08FFB-0970-4A74-98D9-9FA1F0A41033}">
      <dgm:prSet/>
      <dgm:spPr/>
      <dgm:t>
        <a:bodyPr/>
        <a:lstStyle/>
        <a:p>
          <a:endParaRPr lang="en-US"/>
        </a:p>
      </dgm:t>
    </dgm:pt>
    <dgm:pt modelId="{A82355A8-0D05-49CE-AD73-A122E6447887}" type="sibTrans" cxnId="{9DB08FFB-0970-4A74-98D9-9FA1F0A41033}">
      <dgm:prSet/>
      <dgm:spPr/>
      <dgm:t>
        <a:bodyPr/>
        <a:lstStyle/>
        <a:p>
          <a:endParaRPr lang="en-US"/>
        </a:p>
      </dgm:t>
    </dgm:pt>
    <dgm:pt modelId="{19D01634-5129-4A86-B68F-9BCC1E1274B6}">
      <dgm:prSet phldrT="[Text]" custT="1"/>
      <dgm:spPr/>
      <dgm:t>
        <a:bodyPr/>
        <a:lstStyle/>
        <a:p>
          <a:r>
            <a:rPr lang="en-US" sz="2900" dirty="0"/>
            <a:t>Evaluation</a:t>
          </a:r>
        </a:p>
        <a:p>
          <a:r>
            <a:rPr lang="en-US" sz="2400" dirty="0">
              <a:solidFill>
                <a:srgbClr val="0000FF"/>
              </a:solidFill>
            </a:rPr>
            <a:t>Did the plan work?</a:t>
          </a:r>
        </a:p>
      </dgm:t>
    </dgm:pt>
    <dgm:pt modelId="{0E302272-EDC0-4019-B303-500ED4B0677D}" type="parTrans" cxnId="{1D9888FF-B943-496C-8935-8A8986F41FB2}">
      <dgm:prSet/>
      <dgm:spPr/>
      <dgm:t>
        <a:bodyPr/>
        <a:lstStyle/>
        <a:p>
          <a:endParaRPr lang="en-US"/>
        </a:p>
      </dgm:t>
    </dgm:pt>
    <dgm:pt modelId="{7E6EA5B1-DF5F-4608-83F9-5F775F98F0E8}" type="sibTrans" cxnId="{1D9888FF-B943-496C-8935-8A8986F41FB2}">
      <dgm:prSet/>
      <dgm:spPr/>
      <dgm:t>
        <a:bodyPr/>
        <a:lstStyle/>
        <a:p>
          <a:endParaRPr lang="en-US"/>
        </a:p>
      </dgm:t>
    </dgm:pt>
    <dgm:pt modelId="{BA920E67-D6B9-4215-98BC-21FB023766F1}">
      <dgm:prSet phldrT="[Text]" custT="1"/>
      <dgm:spPr/>
      <dgm:t>
        <a:bodyPr/>
        <a:lstStyle/>
        <a:p>
          <a:r>
            <a:rPr lang="en-US" sz="2900" dirty="0"/>
            <a:t>Planning</a:t>
          </a:r>
        </a:p>
        <a:p>
          <a:r>
            <a:rPr lang="en-US" sz="2000" dirty="0">
              <a:solidFill>
                <a:srgbClr val="0000FF"/>
              </a:solidFill>
            </a:rPr>
            <a:t>How to manage the problem?</a:t>
          </a:r>
        </a:p>
      </dgm:t>
    </dgm:pt>
    <dgm:pt modelId="{A13F3537-7801-4535-BE99-E26FE1885ED7}" type="parTrans" cxnId="{16D0E59E-B15D-4849-9776-1391FFEFD5B1}">
      <dgm:prSet/>
      <dgm:spPr/>
      <dgm:t>
        <a:bodyPr/>
        <a:lstStyle/>
        <a:p>
          <a:endParaRPr lang="en-US"/>
        </a:p>
      </dgm:t>
    </dgm:pt>
    <dgm:pt modelId="{95B8AFFD-D378-41BE-9BD5-60F695D16FA1}" type="sibTrans" cxnId="{16D0E59E-B15D-4849-9776-1391FFEFD5B1}">
      <dgm:prSet/>
      <dgm:spPr/>
      <dgm:t>
        <a:bodyPr/>
        <a:lstStyle/>
        <a:p>
          <a:endParaRPr lang="en-US"/>
        </a:p>
      </dgm:t>
    </dgm:pt>
    <dgm:pt modelId="{A1C22827-FFA6-4925-889B-542F596D9535}">
      <dgm:prSet phldrT="[Text]" custT="1"/>
      <dgm:spPr/>
      <dgm:t>
        <a:bodyPr/>
        <a:lstStyle/>
        <a:p>
          <a:r>
            <a:rPr lang="en-US" sz="2900" dirty="0"/>
            <a:t>Implementation</a:t>
          </a:r>
        </a:p>
        <a:p>
          <a:r>
            <a:rPr lang="en-US" sz="2000" dirty="0">
              <a:solidFill>
                <a:srgbClr val="0000FF"/>
              </a:solidFill>
            </a:rPr>
            <a:t>Putting the plan into action</a:t>
          </a:r>
        </a:p>
      </dgm:t>
    </dgm:pt>
    <dgm:pt modelId="{F12991D1-10A9-4A79-A664-D7CE3CAD8E6F}" type="parTrans" cxnId="{AB5F35DF-5DE8-4886-B66D-76D30D8CADB8}">
      <dgm:prSet/>
      <dgm:spPr/>
      <dgm:t>
        <a:bodyPr/>
        <a:lstStyle/>
        <a:p>
          <a:endParaRPr lang="en-US"/>
        </a:p>
      </dgm:t>
    </dgm:pt>
    <dgm:pt modelId="{DF5C2C06-B7E3-4DF3-B7E8-45B2FF1E7484}" type="sibTrans" cxnId="{AB5F35DF-5DE8-4886-B66D-76D30D8CADB8}">
      <dgm:prSet/>
      <dgm:spPr/>
      <dgm:t>
        <a:bodyPr/>
        <a:lstStyle/>
        <a:p>
          <a:endParaRPr lang="en-US"/>
        </a:p>
      </dgm:t>
    </dgm:pt>
    <dgm:pt modelId="{6DAC5CB3-2634-4BBC-8790-DED9BE3B1726}" type="pres">
      <dgm:prSet presAssocID="{FC744B3C-2ED0-462E-98BE-3C49500E51A2}" presName="diagram" presStyleCnt="0">
        <dgm:presLayoutVars>
          <dgm:dir/>
          <dgm:resizeHandles val="exact"/>
        </dgm:presLayoutVars>
      </dgm:prSet>
      <dgm:spPr/>
    </dgm:pt>
    <dgm:pt modelId="{C04FEC88-11CF-4D01-A63D-81C2F5240351}" type="pres">
      <dgm:prSet presAssocID="{40A6701A-05AA-4E37-887D-11120E271BFA}" presName="node" presStyleLbl="node1" presStyleIdx="0" presStyleCnt="5" custLinFactNeighborX="-1212" custLinFactNeighborY="-22746">
        <dgm:presLayoutVars>
          <dgm:bulletEnabled val="1"/>
        </dgm:presLayoutVars>
      </dgm:prSet>
      <dgm:spPr/>
    </dgm:pt>
    <dgm:pt modelId="{7812716A-1301-4256-B8A5-1A1462D4A693}" type="pres">
      <dgm:prSet presAssocID="{0C9BE004-4A16-424D-9DB7-EA602D62ACE7}" presName="sibTrans" presStyleCnt="0"/>
      <dgm:spPr/>
    </dgm:pt>
    <dgm:pt modelId="{D3C13721-9BAB-4B12-A5CE-CF08D8C19106}" type="pres">
      <dgm:prSet presAssocID="{EBBE08EC-4152-4CD7-B5C1-7F3AF0602F99}" presName="node" presStyleLbl="node1" presStyleIdx="1" presStyleCnt="5" custLinFactNeighborX="1043" custLinFactNeighborY="-2689">
        <dgm:presLayoutVars>
          <dgm:bulletEnabled val="1"/>
        </dgm:presLayoutVars>
      </dgm:prSet>
      <dgm:spPr/>
    </dgm:pt>
    <dgm:pt modelId="{24F579CB-3927-404C-9CFD-78FF60645B36}" type="pres">
      <dgm:prSet presAssocID="{A82355A8-0D05-49CE-AD73-A122E6447887}" presName="sibTrans" presStyleCnt="0"/>
      <dgm:spPr/>
    </dgm:pt>
    <dgm:pt modelId="{34327915-31E8-40EA-805E-380D19318F20}" type="pres">
      <dgm:prSet presAssocID="{19D01634-5129-4A86-B68F-9BCC1E1274B6}" presName="node" presStyleLbl="node1" presStyleIdx="2" presStyleCnt="5">
        <dgm:presLayoutVars>
          <dgm:bulletEnabled val="1"/>
        </dgm:presLayoutVars>
      </dgm:prSet>
      <dgm:spPr/>
    </dgm:pt>
    <dgm:pt modelId="{BD554AAA-9E98-4450-9EC4-5AD42BDBC59F}" type="pres">
      <dgm:prSet presAssocID="{7E6EA5B1-DF5F-4608-83F9-5F775F98F0E8}" presName="sibTrans" presStyleCnt="0"/>
      <dgm:spPr/>
    </dgm:pt>
    <dgm:pt modelId="{8519A5A3-C648-4255-8CF0-0D695CD6DDF0}" type="pres">
      <dgm:prSet presAssocID="{BA920E67-D6B9-4215-98BC-21FB023766F1}" presName="node" presStyleLbl="node1" presStyleIdx="3" presStyleCnt="5">
        <dgm:presLayoutVars>
          <dgm:bulletEnabled val="1"/>
        </dgm:presLayoutVars>
      </dgm:prSet>
      <dgm:spPr/>
    </dgm:pt>
    <dgm:pt modelId="{6350C676-4CFE-4DB3-9D5B-5DF7D0F94BA1}" type="pres">
      <dgm:prSet presAssocID="{95B8AFFD-D378-41BE-9BD5-60F695D16FA1}" presName="sibTrans" presStyleCnt="0"/>
      <dgm:spPr/>
    </dgm:pt>
    <dgm:pt modelId="{E792D811-3B0D-4574-BD54-E6F476E659AC}" type="pres">
      <dgm:prSet presAssocID="{A1C22827-FFA6-4925-889B-542F596D9535}" presName="node" presStyleLbl="node1" presStyleIdx="4" presStyleCnt="5" custScaleX="116397" custLinFactNeighborX="-2523" custLinFactNeighborY="-7618">
        <dgm:presLayoutVars>
          <dgm:bulletEnabled val="1"/>
        </dgm:presLayoutVars>
      </dgm:prSet>
      <dgm:spPr/>
    </dgm:pt>
  </dgm:ptLst>
  <dgm:cxnLst>
    <dgm:cxn modelId="{BDBD3C01-54A0-403D-8068-C2686DEA7F04}" type="presOf" srcId="{BA920E67-D6B9-4215-98BC-21FB023766F1}" destId="{8519A5A3-C648-4255-8CF0-0D695CD6DDF0}" srcOrd="0" destOrd="0" presId="urn:microsoft.com/office/officeart/2005/8/layout/default"/>
    <dgm:cxn modelId="{06AF1324-4B52-4C28-9CEA-56D7C13C0E58}" type="presOf" srcId="{A1C22827-FFA6-4925-889B-542F596D9535}" destId="{E792D811-3B0D-4574-BD54-E6F476E659AC}" srcOrd="0" destOrd="0" presId="urn:microsoft.com/office/officeart/2005/8/layout/default"/>
    <dgm:cxn modelId="{7009F835-C89A-4A28-9B9B-E400F27B4BC8}" type="presOf" srcId="{40A6701A-05AA-4E37-887D-11120E271BFA}" destId="{C04FEC88-11CF-4D01-A63D-81C2F5240351}" srcOrd="0" destOrd="0" presId="urn:microsoft.com/office/officeart/2005/8/layout/default"/>
    <dgm:cxn modelId="{3132926B-2B63-46CA-BA2C-09F6A57EC1DA}" type="presOf" srcId="{FC744B3C-2ED0-462E-98BE-3C49500E51A2}" destId="{6DAC5CB3-2634-4BBC-8790-DED9BE3B1726}" srcOrd="0" destOrd="0" presId="urn:microsoft.com/office/officeart/2005/8/layout/default"/>
    <dgm:cxn modelId="{3AAF1683-D7BA-44DE-874E-504F961FC539}" type="presOf" srcId="{19D01634-5129-4A86-B68F-9BCC1E1274B6}" destId="{34327915-31E8-40EA-805E-380D19318F20}" srcOrd="0" destOrd="0" presId="urn:microsoft.com/office/officeart/2005/8/layout/default"/>
    <dgm:cxn modelId="{11418087-5FEA-48E0-B4AF-F0A3233BC276}" srcId="{FC744B3C-2ED0-462E-98BE-3C49500E51A2}" destId="{40A6701A-05AA-4E37-887D-11120E271BFA}" srcOrd="0" destOrd="0" parTransId="{87FB536A-DAD6-43A5-BD3B-80726019BF43}" sibTransId="{0C9BE004-4A16-424D-9DB7-EA602D62ACE7}"/>
    <dgm:cxn modelId="{16D0E59E-B15D-4849-9776-1391FFEFD5B1}" srcId="{FC744B3C-2ED0-462E-98BE-3C49500E51A2}" destId="{BA920E67-D6B9-4215-98BC-21FB023766F1}" srcOrd="3" destOrd="0" parTransId="{A13F3537-7801-4535-BE99-E26FE1885ED7}" sibTransId="{95B8AFFD-D378-41BE-9BD5-60F695D16FA1}"/>
    <dgm:cxn modelId="{AB5F35DF-5DE8-4886-B66D-76D30D8CADB8}" srcId="{FC744B3C-2ED0-462E-98BE-3C49500E51A2}" destId="{A1C22827-FFA6-4925-889B-542F596D9535}" srcOrd="4" destOrd="0" parTransId="{F12991D1-10A9-4A79-A664-D7CE3CAD8E6F}" sibTransId="{DF5C2C06-B7E3-4DF3-B7E8-45B2FF1E7484}"/>
    <dgm:cxn modelId="{9DB08FFB-0970-4A74-98D9-9FA1F0A41033}" srcId="{FC744B3C-2ED0-462E-98BE-3C49500E51A2}" destId="{EBBE08EC-4152-4CD7-B5C1-7F3AF0602F99}" srcOrd="1" destOrd="0" parTransId="{183E4A45-1623-486E-BB0F-9154439B8D5E}" sibTransId="{A82355A8-0D05-49CE-AD73-A122E6447887}"/>
    <dgm:cxn modelId="{5DAC2EFC-2FE0-43F5-A616-A6544F62C10F}" type="presOf" srcId="{EBBE08EC-4152-4CD7-B5C1-7F3AF0602F99}" destId="{D3C13721-9BAB-4B12-A5CE-CF08D8C19106}" srcOrd="0" destOrd="0" presId="urn:microsoft.com/office/officeart/2005/8/layout/default"/>
    <dgm:cxn modelId="{1D9888FF-B943-496C-8935-8A8986F41FB2}" srcId="{FC744B3C-2ED0-462E-98BE-3C49500E51A2}" destId="{19D01634-5129-4A86-B68F-9BCC1E1274B6}" srcOrd="2" destOrd="0" parTransId="{0E302272-EDC0-4019-B303-500ED4B0677D}" sibTransId="{7E6EA5B1-DF5F-4608-83F9-5F775F98F0E8}"/>
    <dgm:cxn modelId="{53DE5253-47AE-49FF-BAF4-CD48DD7E06EC}" type="presParOf" srcId="{6DAC5CB3-2634-4BBC-8790-DED9BE3B1726}" destId="{C04FEC88-11CF-4D01-A63D-81C2F5240351}" srcOrd="0" destOrd="0" presId="urn:microsoft.com/office/officeart/2005/8/layout/default"/>
    <dgm:cxn modelId="{87F4FBA9-A83B-4950-BC34-0A26DD2A498A}" type="presParOf" srcId="{6DAC5CB3-2634-4BBC-8790-DED9BE3B1726}" destId="{7812716A-1301-4256-B8A5-1A1462D4A693}" srcOrd="1" destOrd="0" presId="urn:microsoft.com/office/officeart/2005/8/layout/default"/>
    <dgm:cxn modelId="{8A467AF9-7A00-40D7-B802-4CA89F2E6A15}" type="presParOf" srcId="{6DAC5CB3-2634-4BBC-8790-DED9BE3B1726}" destId="{D3C13721-9BAB-4B12-A5CE-CF08D8C19106}" srcOrd="2" destOrd="0" presId="urn:microsoft.com/office/officeart/2005/8/layout/default"/>
    <dgm:cxn modelId="{C6556F12-C201-4DFA-9855-976055D7DE3E}" type="presParOf" srcId="{6DAC5CB3-2634-4BBC-8790-DED9BE3B1726}" destId="{24F579CB-3927-404C-9CFD-78FF60645B36}" srcOrd="3" destOrd="0" presId="urn:microsoft.com/office/officeart/2005/8/layout/default"/>
    <dgm:cxn modelId="{5653F50C-9B0A-4076-AA01-5957FD72F749}" type="presParOf" srcId="{6DAC5CB3-2634-4BBC-8790-DED9BE3B1726}" destId="{34327915-31E8-40EA-805E-380D19318F20}" srcOrd="4" destOrd="0" presId="urn:microsoft.com/office/officeart/2005/8/layout/default"/>
    <dgm:cxn modelId="{1732EE05-B32D-451D-AF88-1F5141733198}" type="presParOf" srcId="{6DAC5CB3-2634-4BBC-8790-DED9BE3B1726}" destId="{BD554AAA-9E98-4450-9EC4-5AD42BDBC59F}" srcOrd="5" destOrd="0" presId="urn:microsoft.com/office/officeart/2005/8/layout/default"/>
    <dgm:cxn modelId="{9A59B271-FCA6-45AD-92A6-D4D79392B3BA}" type="presParOf" srcId="{6DAC5CB3-2634-4BBC-8790-DED9BE3B1726}" destId="{8519A5A3-C648-4255-8CF0-0D695CD6DDF0}" srcOrd="6" destOrd="0" presId="urn:microsoft.com/office/officeart/2005/8/layout/default"/>
    <dgm:cxn modelId="{3C4F3163-BD9C-4CAA-A422-C1070A284D24}" type="presParOf" srcId="{6DAC5CB3-2634-4BBC-8790-DED9BE3B1726}" destId="{6350C676-4CFE-4DB3-9D5B-5DF7D0F94BA1}" srcOrd="7" destOrd="0" presId="urn:microsoft.com/office/officeart/2005/8/layout/default"/>
    <dgm:cxn modelId="{4B1657C6-5088-4BB5-947E-B6F267D79BA0}" type="presParOf" srcId="{6DAC5CB3-2634-4BBC-8790-DED9BE3B1726}" destId="{E792D811-3B0D-4574-BD54-E6F476E659A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744B3C-2ED0-462E-98BE-3C49500E51A2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0A6701A-05AA-4E37-887D-11120E271BFA}">
      <dgm:prSet phldrT="[Text]" custT="1"/>
      <dgm:spPr/>
      <dgm:t>
        <a:bodyPr/>
        <a:lstStyle/>
        <a:p>
          <a:r>
            <a:rPr lang="en-US" sz="2900" b="1" dirty="0">
              <a:solidFill>
                <a:schemeClr val="tx1"/>
              </a:solidFill>
            </a:rPr>
            <a:t>Assessment</a:t>
          </a:r>
          <a:r>
            <a:rPr lang="en-US" sz="2900" dirty="0">
              <a:solidFill>
                <a:schemeClr val="tx1"/>
              </a:solidFill>
            </a:rPr>
            <a:t> </a:t>
          </a:r>
        </a:p>
        <a:p>
          <a:r>
            <a:rPr lang="en-US" sz="2400" b="0" u="none" dirty="0" err="1">
              <a:solidFill>
                <a:schemeClr val="tx1"/>
              </a:solidFill>
            </a:rPr>
            <a:t>Clinical,smoking</a:t>
          </a:r>
          <a:r>
            <a:rPr lang="en-US" sz="2400" b="0" u="none" dirty="0">
              <a:solidFill>
                <a:schemeClr val="tx1"/>
              </a:solidFill>
            </a:rPr>
            <a:t>? housing, area</a:t>
          </a:r>
        </a:p>
      </dgm:t>
    </dgm:pt>
    <dgm:pt modelId="{87FB536A-DAD6-43A5-BD3B-80726019BF43}" type="parTrans" cxnId="{11418087-5FEA-48E0-B4AF-F0A3233BC276}">
      <dgm:prSet/>
      <dgm:spPr/>
      <dgm:t>
        <a:bodyPr/>
        <a:lstStyle/>
        <a:p>
          <a:endParaRPr lang="en-US"/>
        </a:p>
      </dgm:t>
    </dgm:pt>
    <dgm:pt modelId="{0C9BE004-4A16-424D-9DB7-EA602D62ACE7}" type="sibTrans" cxnId="{11418087-5FEA-48E0-B4AF-F0A3233BC276}">
      <dgm:prSet/>
      <dgm:spPr/>
      <dgm:t>
        <a:bodyPr/>
        <a:lstStyle/>
        <a:p>
          <a:endParaRPr lang="en-US"/>
        </a:p>
      </dgm:t>
    </dgm:pt>
    <dgm:pt modelId="{EBBE08EC-4152-4CD7-B5C1-7F3AF0602F99}">
      <dgm:prSet phldrT="[Text]" custT="1"/>
      <dgm:spPr/>
      <dgm:t>
        <a:bodyPr/>
        <a:lstStyle/>
        <a:p>
          <a:r>
            <a:rPr lang="en-US" sz="3000" b="1" dirty="0">
              <a:solidFill>
                <a:schemeClr val="tx1"/>
              </a:solidFill>
            </a:rPr>
            <a:t>Diagnosis</a:t>
          </a:r>
        </a:p>
        <a:p>
          <a:r>
            <a:rPr lang="en-US" sz="2800" b="0" u="none" dirty="0">
              <a:solidFill>
                <a:schemeClr val="tx1"/>
              </a:solidFill>
            </a:rPr>
            <a:t>Disease/ENV problems</a:t>
          </a:r>
        </a:p>
      </dgm:t>
    </dgm:pt>
    <dgm:pt modelId="{183E4A45-1623-486E-BB0F-9154439B8D5E}" type="parTrans" cxnId="{9DB08FFB-0970-4A74-98D9-9FA1F0A41033}">
      <dgm:prSet/>
      <dgm:spPr/>
      <dgm:t>
        <a:bodyPr/>
        <a:lstStyle/>
        <a:p>
          <a:endParaRPr lang="en-US"/>
        </a:p>
      </dgm:t>
    </dgm:pt>
    <dgm:pt modelId="{A82355A8-0D05-49CE-AD73-A122E6447887}" type="sibTrans" cxnId="{9DB08FFB-0970-4A74-98D9-9FA1F0A41033}">
      <dgm:prSet/>
      <dgm:spPr/>
      <dgm:t>
        <a:bodyPr/>
        <a:lstStyle/>
        <a:p>
          <a:endParaRPr lang="en-US"/>
        </a:p>
      </dgm:t>
    </dgm:pt>
    <dgm:pt modelId="{19D01634-5129-4A86-B68F-9BCC1E1274B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Evaluation</a:t>
          </a:r>
        </a:p>
        <a:p>
          <a:r>
            <a:rPr lang="en-US" dirty="0">
              <a:solidFill>
                <a:schemeClr val="tx1"/>
              </a:solidFill>
            </a:rPr>
            <a:t>Clinical, pt response, Q-A, F/U</a:t>
          </a:r>
        </a:p>
      </dgm:t>
    </dgm:pt>
    <dgm:pt modelId="{0E302272-EDC0-4019-B303-500ED4B0677D}" type="parTrans" cxnId="{1D9888FF-B943-496C-8935-8A8986F41FB2}">
      <dgm:prSet/>
      <dgm:spPr/>
      <dgm:t>
        <a:bodyPr/>
        <a:lstStyle/>
        <a:p>
          <a:endParaRPr lang="en-US"/>
        </a:p>
      </dgm:t>
    </dgm:pt>
    <dgm:pt modelId="{7E6EA5B1-DF5F-4608-83F9-5F775F98F0E8}" type="sibTrans" cxnId="{1D9888FF-B943-496C-8935-8A8986F41FB2}">
      <dgm:prSet/>
      <dgm:spPr/>
      <dgm:t>
        <a:bodyPr/>
        <a:lstStyle/>
        <a:p>
          <a:endParaRPr lang="en-US"/>
        </a:p>
      </dgm:t>
    </dgm:pt>
    <dgm:pt modelId="{BA920E67-D6B9-4215-98BC-21FB023766F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Planning</a:t>
          </a:r>
        </a:p>
        <a:p>
          <a:r>
            <a:rPr lang="en-US" b="0" u="none" dirty="0">
              <a:solidFill>
                <a:schemeClr val="tx1"/>
              </a:solidFill>
            </a:rPr>
            <a:t>Pt, CG, housing</a:t>
          </a:r>
        </a:p>
      </dgm:t>
    </dgm:pt>
    <dgm:pt modelId="{A13F3537-7801-4535-BE99-E26FE1885ED7}" type="parTrans" cxnId="{16D0E59E-B15D-4849-9776-1391FFEFD5B1}">
      <dgm:prSet/>
      <dgm:spPr/>
      <dgm:t>
        <a:bodyPr/>
        <a:lstStyle/>
        <a:p>
          <a:endParaRPr lang="en-US"/>
        </a:p>
      </dgm:t>
    </dgm:pt>
    <dgm:pt modelId="{95B8AFFD-D378-41BE-9BD5-60F695D16FA1}" type="sibTrans" cxnId="{16D0E59E-B15D-4849-9776-1391FFEFD5B1}">
      <dgm:prSet/>
      <dgm:spPr/>
      <dgm:t>
        <a:bodyPr/>
        <a:lstStyle/>
        <a:p>
          <a:endParaRPr lang="en-US"/>
        </a:p>
      </dgm:t>
    </dgm:pt>
    <dgm:pt modelId="{A1C22827-FFA6-4925-889B-542F596D9535}">
      <dgm:prSet phldrT="[Text]"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Implementation</a:t>
          </a:r>
        </a:p>
        <a:p>
          <a:r>
            <a:rPr lang="en-US" b="0" u="none" dirty="0" err="1">
              <a:solidFill>
                <a:srgbClr val="FFFF00"/>
              </a:solidFill>
            </a:rPr>
            <a:t>Hx</a:t>
          </a:r>
          <a:r>
            <a:rPr lang="en-US" b="0" u="none" dirty="0">
              <a:solidFill>
                <a:srgbClr val="FFFF00"/>
              </a:solidFill>
            </a:rPr>
            <a:t>, PE,  Health Ed, AQI, DRG, Activity</a:t>
          </a:r>
        </a:p>
      </dgm:t>
    </dgm:pt>
    <dgm:pt modelId="{F12991D1-10A9-4A79-A664-D7CE3CAD8E6F}" type="parTrans" cxnId="{AB5F35DF-5DE8-4886-B66D-76D30D8CADB8}">
      <dgm:prSet/>
      <dgm:spPr/>
      <dgm:t>
        <a:bodyPr/>
        <a:lstStyle/>
        <a:p>
          <a:endParaRPr lang="en-US"/>
        </a:p>
      </dgm:t>
    </dgm:pt>
    <dgm:pt modelId="{DF5C2C06-B7E3-4DF3-B7E8-45B2FF1E7484}" type="sibTrans" cxnId="{AB5F35DF-5DE8-4886-B66D-76D30D8CADB8}">
      <dgm:prSet/>
      <dgm:spPr/>
      <dgm:t>
        <a:bodyPr/>
        <a:lstStyle/>
        <a:p>
          <a:endParaRPr lang="en-US"/>
        </a:p>
      </dgm:t>
    </dgm:pt>
    <dgm:pt modelId="{6DAC5CB3-2634-4BBC-8790-DED9BE3B1726}" type="pres">
      <dgm:prSet presAssocID="{FC744B3C-2ED0-462E-98BE-3C49500E51A2}" presName="diagram" presStyleCnt="0">
        <dgm:presLayoutVars>
          <dgm:dir/>
          <dgm:resizeHandles val="exact"/>
        </dgm:presLayoutVars>
      </dgm:prSet>
      <dgm:spPr/>
    </dgm:pt>
    <dgm:pt modelId="{C04FEC88-11CF-4D01-A63D-81C2F5240351}" type="pres">
      <dgm:prSet presAssocID="{40A6701A-05AA-4E37-887D-11120E271BFA}" presName="node" presStyleLbl="node1" presStyleIdx="0" presStyleCnt="5" custLinFactNeighborX="-181" custLinFactNeighborY="-7180">
        <dgm:presLayoutVars>
          <dgm:bulletEnabled val="1"/>
        </dgm:presLayoutVars>
      </dgm:prSet>
      <dgm:spPr/>
    </dgm:pt>
    <dgm:pt modelId="{7812716A-1301-4256-B8A5-1A1462D4A693}" type="pres">
      <dgm:prSet presAssocID="{0C9BE004-4A16-424D-9DB7-EA602D62ACE7}" presName="sibTrans" presStyleCnt="0"/>
      <dgm:spPr/>
    </dgm:pt>
    <dgm:pt modelId="{D3C13721-9BAB-4B12-A5CE-CF08D8C19106}" type="pres">
      <dgm:prSet presAssocID="{EBBE08EC-4152-4CD7-B5C1-7F3AF0602F99}" presName="node" presStyleLbl="node1" presStyleIdx="1" presStyleCnt="5" custLinFactNeighborX="1948" custLinFactNeighborY="-8346">
        <dgm:presLayoutVars>
          <dgm:bulletEnabled val="1"/>
        </dgm:presLayoutVars>
      </dgm:prSet>
      <dgm:spPr/>
    </dgm:pt>
    <dgm:pt modelId="{24F579CB-3927-404C-9CFD-78FF60645B36}" type="pres">
      <dgm:prSet presAssocID="{A82355A8-0D05-49CE-AD73-A122E6447887}" presName="sibTrans" presStyleCnt="0"/>
      <dgm:spPr/>
    </dgm:pt>
    <dgm:pt modelId="{34327915-31E8-40EA-805E-380D19318F20}" type="pres">
      <dgm:prSet presAssocID="{19D01634-5129-4A86-B68F-9BCC1E1274B6}" presName="node" presStyleLbl="node1" presStyleIdx="2" presStyleCnt="5" custScaleX="136432" custLinFactX="-100000" custLinFactY="20595" custLinFactNeighborX="-101724" custLinFactNeighborY="100000">
        <dgm:presLayoutVars>
          <dgm:bulletEnabled val="1"/>
        </dgm:presLayoutVars>
      </dgm:prSet>
      <dgm:spPr/>
    </dgm:pt>
    <dgm:pt modelId="{BD554AAA-9E98-4450-9EC4-5AD42BDBC59F}" type="pres">
      <dgm:prSet presAssocID="{7E6EA5B1-DF5F-4608-83F9-5F775F98F0E8}" presName="sibTrans" presStyleCnt="0"/>
      <dgm:spPr/>
    </dgm:pt>
    <dgm:pt modelId="{8519A5A3-C648-4255-8CF0-0D695CD6DDF0}" type="pres">
      <dgm:prSet presAssocID="{BA920E67-D6B9-4215-98BC-21FB023766F1}" presName="node" presStyleLbl="node1" presStyleIdx="3" presStyleCnt="5" custLinFactX="80993" custLinFactY="-23159" custLinFactNeighborX="100000" custLinFactNeighborY="-100000">
        <dgm:presLayoutVars>
          <dgm:bulletEnabled val="1"/>
        </dgm:presLayoutVars>
      </dgm:prSet>
      <dgm:spPr/>
    </dgm:pt>
    <dgm:pt modelId="{6350C676-4CFE-4DB3-9D5B-5DF7D0F94BA1}" type="pres">
      <dgm:prSet presAssocID="{95B8AFFD-D378-41BE-9BD5-60F695D16FA1}" presName="sibTrans" presStyleCnt="0"/>
      <dgm:spPr/>
    </dgm:pt>
    <dgm:pt modelId="{E792D811-3B0D-4574-BD54-E6F476E659AC}" type="pres">
      <dgm:prSet presAssocID="{A1C22827-FFA6-4925-889B-542F596D9535}" presName="node" presStyleLbl="node1" presStyleIdx="4" presStyleCnt="5" custScaleX="140252" custLinFactNeighborX="9880" custLinFactNeighborY="4618">
        <dgm:presLayoutVars>
          <dgm:bulletEnabled val="1"/>
        </dgm:presLayoutVars>
      </dgm:prSet>
      <dgm:spPr/>
    </dgm:pt>
  </dgm:ptLst>
  <dgm:cxnLst>
    <dgm:cxn modelId="{BDBD3C01-54A0-403D-8068-C2686DEA7F04}" type="presOf" srcId="{BA920E67-D6B9-4215-98BC-21FB023766F1}" destId="{8519A5A3-C648-4255-8CF0-0D695CD6DDF0}" srcOrd="0" destOrd="0" presId="urn:microsoft.com/office/officeart/2005/8/layout/default"/>
    <dgm:cxn modelId="{06AF1324-4B52-4C28-9CEA-56D7C13C0E58}" type="presOf" srcId="{A1C22827-FFA6-4925-889B-542F596D9535}" destId="{E792D811-3B0D-4574-BD54-E6F476E659AC}" srcOrd="0" destOrd="0" presId="urn:microsoft.com/office/officeart/2005/8/layout/default"/>
    <dgm:cxn modelId="{7009F835-C89A-4A28-9B9B-E400F27B4BC8}" type="presOf" srcId="{40A6701A-05AA-4E37-887D-11120E271BFA}" destId="{C04FEC88-11CF-4D01-A63D-81C2F5240351}" srcOrd="0" destOrd="0" presId="urn:microsoft.com/office/officeart/2005/8/layout/default"/>
    <dgm:cxn modelId="{3132926B-2B63-46CA-BA2C-09F6A57EC1DA}" type="presOf" srcId="{FC744B3C-2ED0-462E-98BE-3C49500E51A2}" destId="{6DAC5CB3-2634-4BBC-8790-DED9BE3B1726}" srcOrd="0" destOrd="0" presId="urn:microsoft.com/office/officeart/2005/8/layout/default"/>
    <dgm:cxn modelId="{3AAF1683-D7BA-44DE-874E-504F961FC539}" type="presOf" srcId="{19D01634-5129-4A86-B68F-9BCC1E1274B6}" destId="{34327915-31E8-40EA-805E-380D19318F20}" srcOrd="0" destOrd="0" presId="urn:microsoft.com/office/officeart/2005/8/layout/default"/>
    <dgm:cxn modelId="{11418087-5FEA-48E0-B4AF-F0A3233BC276}" srcId="{FC744B3C-2ED0-462E-98BE-3C49500E51A2}" destId="{40A6701A-05AA-4E37-887D-11120E271BFA}" srcOrd="0" destOrd="0" parTransId="{87FB536A-DAD6-43A5-BD3B-80726019BF43}" sibTransId="{0C9BE004-4A16-424D-9DB7-EA602D62ACE7}"/>
    <dgm:cxn modelId="{16D0E59E-B15D-4849-9776-1391FFEFD5B1}" srcId="{FC744B3C-2ED0-462E-98BE-3C49500E51A2}" destId="{BA920E67-D6B9-4215-98BC-21FB023766F1}" srcOrd="3" destOrd="0" parTransId="{A13F3537-7801-4535-BE99-E26FE1885ED7}" sibTransId="{95B8AFFD-D378-41BE-9BD5-60F695D16FA1}"/>
    <dgm:cxn modelId="{AB5F35DF-5DE8-4886-B66D-76D30D8CADB8}" srcId="{FC744B3C-2ED0-462E-98BE-3C49500E51A2}" destId="{A1C22827-FFA6-4925-889B-542F596D9535}" srcOrd="4" destOrd="0" parTransId="{F12991D1-10A9-4A79-A664-D7CE3CAD8E6F}" sibTransId="{DF5C2C06-B7E3-4DF3-B7E8-45B2FF1E7484}"/>
    <dgm:cxn modelId="{9DB08FFB-0970-4A74-98D9-9FA1F0A41033}" srcId="{FC744B3C-2ED0-462E-98BE-3C49500E51A2}" destId="{EBBE08EC-4152-4CD7-B5C1-7F3AF0602F99}" srcOrd="1" destOrd="0" parTransId="{183E4A45-1623-486E-BB0F-9154439B8D5E}" sibTransId="{A82355A8-0D05-49CE-AD73-A122E6447887}"/>
    <dgm:cxn modelId="{5DAC2EFC-2FE0-43F5-A616-A6544F62C10F}" type="presOf" srcId="{EBBE08EC-4152-4CD7-B5C1-7F3AF0602F99}" destId="{D3C13721-9BAB-4B12-A5CE-CF08D8C19106}" srcOrd="0" destOrd="0" presId="urn:microsoft.com/office/officeart/2005/8/layout/default"/>
    <dgm:cxn modelId="{1D9888FF-B943-496C-8935-8A8986F41FB2}" srcId="{FC744B3C-2ED0-462E-98BE-3C49500E51A2}" destId="{19D01634-5129-4A86-B68F-9BCC1E1274B6}" srcOrd="2" destOrd="0" parTransId="{0E302272-EDC0-4019-B303-500ED4B0677D}" sibTransId="{7E6EA5B1-DF5F-4608-83F9-5F775F98F0E8}"/>
    <dgm:cxn modelId="{53DE5253-47AE-49FF-BAF4-CD48DD7E06EC}" type="presParOf" srcId="{6DAC5CB3-2634-4BBC-8790-DED9BE3B1726}" destId="{C04FEC88-11CF-4D01-A63D-81C2F5240351}" srcOrd="0" destOrd="0" presId="urn:microsoft.com/office/officeart/2005/8/layout/default"/>
    <dgm:cxn modelId="{87F4FBA9-A83B-4950-BC34-0A26DD2A498A}" type="presParOf" srcId="{6DAC5CB3-2634-4BBC-8790-DED9BE3B1726}" destId="{7812716A-1301-4256-B8A5-1A1462D4A693}" srcOrd="1" destOrd="0" presId="urn:microsoft.com/office/officeart/2005/8/layout/default"/>
    <dgm:cxn modelId="{8A467AF9-7A00-40D7-B802-4CA89F2E6A15}" type="presParOf" srcId="{6DAC5CB3-2634-4BBC-8790-DED9BE3B1726}" destId="{D3C13721-9BAB-4B12-A5CE-CF08D8C19106}" srcOrd="2" destOrd="0" presId="urn:microsoft.com/office/officeart/2005/8/layout/default"/>
    <dgm:cxn modelId="{C6556F12-C201-4DFA-9855-976055D7DE3E}" type="presParOf" srcId="{6DAC5CB3-2634-4BBC-8790-DED9BE3B1726}" destId="{24F579CB-3927-404C-9CFD-78FF60645B36}" srcOrd="3" destOrd="0" presId="urn:microsoft.com/office/officeart/2005/8/layout/default"/>
    <dgm:cxn modelId="{5653F50C-9B0A-4076-AA01-5957FD72F749}" type="presParOf" srcId="{6DAC5CB3-2634-4BBC-8790-DED9BE3B1726}" destId="{34327915-31E8-40EA-805E-380D19318F20}" srcOrd="4" destOrd="0" presId="urn:microsoft.com/office/officeart/2005/8/layout/default"/>
    <dgm:cxn modelId="{1732EE05-B32D-451D-AF88-1F5141733198}" type="presParOf" srcId="{6DAC5CB3-2634-4BBC-8790-DED9BE3B1726}" destId="{BD554AAA-9E98-4450-9EC4-5AD42BDBC59F}" srcOrd="5" destOrd="0" presId="urn:microsoft.com/office/officeart/2005/8/layout/default"/>
    <dgm:cxn modelId="{9A59B271-FCA6-45AD-92A6-D4D79392B3BA}" type="presParOf" srcId="{6DAC5CB3-2634-4BBC-8790-DED9BE3B1726}" destId="{8519A5A3-C648-4255-8CF0-0D695CD6DDF0}" srcOrd="6" destOrd="0" presId="urn:microsoft.com/office/officeart/2005/8/layout/default"/>
    <dgm:cxn modelId="{3C4F3163-BD9C-4CAA-A422-C1070A284D24}" type="presParOf" srcId="{6DAC5CB3-2634-4BBC-8790-DED9BE3B1726}" destId="{6350C676-4CFE-4DB3-9D5B-5DF7D0F94BA1}" srcOrd="7" destOrd="0" presId="urn:microsoft.com/office/officeart/2005/8/layout/default"/>
    <dgm:cxn modelId="{4B1657C6-5088-4BB5-947E-B6F267D79BA0}" type="presParOf" srcId="{6DAC5CB3-2634-4BBC-8790-DED9BE3B1726}" destId="{E792D811-3B0D-4574-BD54-E6F476E659A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989B3-1C17-4920-B48F-59EA8E733F33}">
      <dsp:nvSpPr>
        <dsp:cNvPr id="0" name=""/>
        <dsp:cNvSpPr/>
      </dsp:nvSpPr>
      <dsp:spPr>
        <a:xfrm rot="5400000">
          <a:off x="2811479" y="2995"/>
          <a:ext cx="1841069" cy="183507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FF"/>
              </a:solidFill>
            </a:rPr>
            <a:t>SDG2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No hunger</a:t>
          </a:r>
        </a:p>
      </dsp:txBody>
      <dsp:txXfrm rot="-5400000">
        <a:off x="3119823" y="306346"/>
        <a:ext cx="1224380" cy="1228377"/>
      </dsp:txXfrm>
    </dsp:sp>
    <dsp:sp modelId="{6E87766A-72A6-48EB-B654-C7BE60D70DC7}">
      <dsp:nvSpPr>
        <dsp:cNvPr id="0" name=""/>
        <dsp:cNvSpPr/>
      </dsp:nvSpPr>
      <dsp:spPr>
        <a:xfrm>
          <a:off x="5677867" y="423842"/>
          <a:ext cx="2353963" cy="1265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D3467-BFAA-462B-9D90-88A5E600D4D3}">
      <dsp:nvSpPr>
        <dsp:cNvPr id="0" name=""/>
        <dsp:cNvSpPr/>
      </dsp:nvSpPr>
      <dsp:spPr>
        <a:xfrm rot="5400000">
          <a:off x="851118" y="1041715"/>
          <a:ext cx="2109286" cy="1835078"/>
        </a:xfrm>
        <a:prstGeom prst="hexagon">
          <a:avLst>
            <a:gd name="adj" fmla="val 25000"/>
            <a:gd name="vf" fmla="val 11547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SDG13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Climate change</a:t>
          </a:r>
        </a:p>
      </dsp:txBody>
      <dsp:txXfrm rot="-5400000">
        <a:off x="1274188" y="1233308"/>
        <a:ext cx="1263146" cy="1451892"/>
      </dsp:txXfrm>
    </dsp:sp>
    <dsp:sp modelId="{9D3BB9B2-797B-4BF5-AD14-8418FD6B006D}">
      <dsp:nvSpPr>
        <dsp:cNvPr id="0" name=""/>
        <dsp:cNvSpPr/>
      </dsp:nvSpPr>
      <dsp:spPr>
        <a:xfrm rot="5400000">
          <a:off x="2615127" y="1919410"/>
          <a:ext cx="2109286" cy="1835078"/>
        </a:xfrm>
        <a:prstGeom prst="hexagon">
          <a:avLst>
            <a:gd name="adj" fmla="val 25000"/>
            <a:gd name="vf" fmla="val 115470"/>
          </a:avLst>
        </a:prstGeom>
        <a:solidFill>
          <a:srgbClr val="00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SDG3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Good health</a:t>
          </a:r>
        </a:p>
      </dsp:txBody>
      <dsp:txXfrm rot="-5400000">
        <a:off x="3038197" y="2111003"/>
        <a:ext cx="1263146" cy="1451892"/>
      </dsp:txXfrm>
    </dsp:sp>
    <dsp:sp modelId="{E110C4E1-0EE0-4CF2-AB3E-5B3911126F93}">
      <dsp:nvSpPr>
        <dsp:cNvPr id="0" name=""/>
        <dsp:cNvSpPr/>
      </dsp:nvSpPr>
      <dsp:spPr>
        <a:xfrm>
          <a:off x="438400" y="2214204"/>
          <a:ext cx="2278028" cy="1265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AFB3E6-D20F-473B-B7BA-2610C0CDA1F6}">
      <dsp:nvSpPr>
        <dsp:cNvPr id="0" name=""/>
        <dsp:cNvSpPr/>
      </dsp:nvSpPr>
      <dsp:spPr>
        <a:xfrm rot="5400000">
          <a:off x="4469309" y="1059201"/>
          <a:ext cx="2109286" cy="1835078"/>
        </a:xfrm>
        <a:prstGeom prst="hexagon">
          <a:avLst>
            <a:gd name="adj" fmla="val 25000"/>
            <a:gd name="vf" fmla="val 115470"/>
          </a:avLst>
        </a:prstGeom>
        <a:solidFill>
          <a:srgbClr val="00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FF"/>
              </a:solidFill>
            </a:rPr>
            <a:t>SDG6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FF"/>
              </a:solidFill>
            </a:rPr>
            <a:t> </a:t>
          </a:r>
          <a:r>
            <a:rPr lang="en-US" sz="2000" kern="1200" dirty="0">
              <a:solidFill>
                <a:srgbClr val="0000FF"/>
              </a:solidFill>
            </a:rPr>
            <a:t>Clean water &amp; sanitation</a:t>
          </a:r>
        </a:p>
      </dsp:txBody>
      <dsp:txXfrm rot="-5400000">
        <a:off x="4892379" y="1250794"/>
        <a:ext cx="1263146" cy="1451892"/>
      </dsp:txXfrm>
    </dsp:sp>
    <dsp:sp modelId="{C87F0C57-F4FF-4A36-97B5-EE742BC77103}">
      <dsp:nvSpPr>
        <dsp:cNvPr id="0" name=""/>
        <dsp:cNvSpPr/>
      </dsp:nvSpPr>
      <dsp:spPr>
        <a:xfrm rot="5400000">
          <a:off x="4464389" y="3131258"/>
          <a:ext cx="2109286" cy="183507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FF"/>
              </a:solidFill>
            </a:rPr>
            <a:t>SDG7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000FF"/>
              </a:solidFill>
            </a:rPr>
            <a:t>Renewable  energy</a:t>
          </a:r>
        </a:p>
      </dsp:txBody>
      <dsp:txXfrm rot="-5400000">
        <a:off x="4887459" y="3322851"/>
        <a:ext cx="1263146" cy="1451892"/>
      </dsp:txXfrm>
    </dsp:sp>
    <dsp:sp modelId="{7DD7E064-215C-41F6-BFDB-3FA9139E1436}">
      <dsp:nvSpPr>
        <dsp:cNvPr id="0" name=""/>
        <dsp:cNvSpPr/>
      </dsp:nvSpPr>
      <dsp:spPr>
        <a:xfrm>
          <a:off x="5677867" y="4004566"/>
          <a:ext cx="2353963" cy="1265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6FD1A-0E6D-4BD8-A7EC-D4DA7416AB75}">
      <dsp:nvSpPr>
        <dsp:cNvPr id="0" name=""/>
        <dsp:cNvSpPr/>
      </dsp:nvSpPr>
      <dsp:spPr>
        <a:xfrm rot="5400000">
          <a:off x="844219" y="3129971"/>
          <a:ext cx="2109286" cy="1835078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B050"/>
              </a:solidFill>
            </a:rPr>
            <a:t>SDG11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rgbClr val="00B050"/>
              </a:solidFill>
            </a:rPr>
            <a:t>Sustainable</a:t>
          </a:r>
          <a:r>
            <a:rPr lang="en-US" sz="2000" b="1" kern="1200" dirty="0">
              <a:solidFill>
                <a:srgbClr val="00B050"/>
              </a:solidFill>
            </a:rPr>
            <a:t> </a:t>
          </a:r>
          <a:r>
            <a:rPr lang="en-US" sz="2000" b="0" kern="1200" dirty="0">
              <a:solidFill>
                <a:srgbClr val="00B050"/>
              </a:solidFill>
            </a:rPr>
            <a:t>cities&amp; </a:t>
          </a:r>
          <a:r>
            <a:rPr lang="en-US" sz="1600" b="0" kern="1200" dirty="0">
              <a:solidFill>
                <a:srgbClr val="00B050"/>
              </a:solidFill>
            </a:rPr>
            <a:t>Communities</a:t>
          </a:r>
          <a:endParaRPr lang="en-US" sz="2000" b="0" kern="1200" dirty="0">
            <a:solidFill>
              <a:srgbClr val="00B050"/>
            </a:solidFill>
          </a:endParaRPr>
        </a:p>
      </dsp:txBody>
      <dsp:txXfrm rot="-5400000">
        <a:off x="1267289" y="3321564"/>
        <a:ext cx="1263146" cy="1451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FEC88-11CF-4D01-A63D-81C2F5240351}">
      <dsp:nvSpPr>
        <dsp:cNvPr id="0" name=""/>
        <dsp:cNvSpPr/>
      </dsp:nvSpPr>
      <dsp:spPr>
        <a:xfrm>
          <a:off x="155918" y="1873"/>
          <a:ext cx="2381576" cy="14289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Assessment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What data is collection? </a:t>
          </a:r>
          <a:endParaRPr lang="en-US" sz="2900" kern="1200" dirty="0">
            <a:solidFill>
              <a:srgbClr val="0000FF"/>
            </a:solidFill>
          </a:endParaRPr>
        </a:p>
      </dsp:txBody>
      <dsp:txXfrm>
        <a:off x="155918" y="1873"/>
        <a:ext cx="2381576" cy="1428945"/>
      </dsp:txXfrm>
    </dsp:sp>
    <dsp:sp modelId="{D3C13721-9BAB-4B12-A5CE-CF08D8C19106}">
      <dsp:nvSpPr>
        <dsp:cNvPr id="0" name=""/>
        <dsp:cNvSpPr/>
      </dsp:nvSpPr>
      <dsp:spPr>
        <a:xfrm>
          <a:off x="2717899" y="0"/>
          <a:ext cx="2381576" cy="1428945"/>
        </a:xfrm>
        <a:prstGeom prst="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Diagnosis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What is the problem?</a:t>
          </a:r>
        </a:p>
      </dsp:txBody>
      <dsp:txXfrm>
        <a:off x="2717899" y="0"/>
        <a:ext cx="2381576" cy="1428945"/>
      </dsp:txXfrm>
    </dsp:sp>
    <dsp:sp modelId="{34327915-31E8-40EA-805E-380D19318F20}">
      <dsp:nvSpPr>
        <dsp:cNvPr id="0" name=""/>
        <dsp:cNvSpPr/>
      </dsp:nvSpPr>
      <dsp:spPr>
        <a:xfrm>
          <a:off x="155918" y="1668977"/>
          <a:ext cx="2381576" cy="1428945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Evaluation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FF"/>
              </a:solidFill>
            </a:rPr>
            <a:t>Did the plan work?</a:t>
          </a:r>
        </a:p>
      </dsp:txBody>
      <dsp:txXfrm>
        <a:off x="155918" y="1668977"/>
        <a:ext cx="2381576" cy="1428945"/>
      </dsp:txXfrm>
    </dsp:sp>
    <dsp:sp modelId="{8519A5A3-C648-4255-8CF0-0D695CD6DDF0}">
      <dsp:nvSpPr>
        <dsp:cNvPr id="0" name=""/>
        <dsp:cNvSpPr/>
      </dsp:nvSpPr>
      <dsp:spPr>
        <a:xfrm>
          <a:off x="2775652" y="1668977"/>
          <a:ext cx="2381576" cy="1428945"/>
        </a:xfrm>
        <a:prstGeom prst="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Planning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How to manage the problem?</a:t>
          </a:r>
        </a:p>
      </dsp:txBody>
      <dsp:txXfrm>
        <a:off x="2775652" y="1668977"/>
        <a:ext cx="2381576" cy="1428945"/>
      </dsp:txXfrm>
    </dsp:sp>
    <dsp:sp modelId="{E792D811-3B0D-4574-BD54-E6F476E659AC}">
      <dsp:nvSpPr>
        <dsp:cNvPr id="0" name=""/>
        <dsp:cNvSpPr/>
      </dsp:nvSpPr>
      <dsp:spPr>
        <a:xfrm>
          <a:off x="1210444" y="3227223"/>
          <a:ext cx="2772083" cy="1428945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Implementation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Putting the plan into action</a:t>
          </a:r>
        </a:p>
      </dsp:txBody>
      <dsp:txXfrm>
        <a:off x="1210444" y="3227223"/>
        <a:ext cx="2772083" cy="14289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FEC88-11CF-4D01-A63D-81C2F5240351}">
      <dsp:nvSpPr>
        <dsp:cNvPr id="0" name=""/>
        <dsp:cNvSpPr/>
      </dsp:nvSpPr>
      <dsp:spPr>
        <a:xfrm>
          <a:off x="127053" y="0"/>
          <a:ext cx="2381576" cy="14289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Assessment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What data is collection? </a:t>
          </a:r>
          <a:endParaRPr lang="en-US" sz="2900" kern="1200" dirty="0">
            <a:solidFill>
              <a:srgbClr val="0000FF"/>
            </a:solidFill>
          </a:endParaRPr>
        </a:p>
      </dsp:txBody>
      <dsp:txXfrm>
        <a:off x="127053" y="0"/>
        <a:ext cx="2381576" cy="1428945"/>
      </dsp:txXfrm>
    </dsp:sp>
    <dsp:sp modelId="{D3C13721-9BAB-4B12-A5CE-CF08D8C19106}">
      <dsp:nvSpPr>
        <dsp:cNvPr id="0" name=""/>
        <dsp:cNvSpPr/>
      </dsp:nvSpPr>
      <dsp:spPr>
        <a:xfrm>
          <a:off x="2800492" y="0"/>
          <a:ext cx="2381576" cy="1428945"/>
        </a:xfrm>
        <a:prstGeom prst="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Diagnosis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What is the problem?</a:t>
          </a:r>
        </a:p>
      </dsp:txBody>
      <dsp:txXfrm>
        <a:off x="2800492" y="0"/>
        <a:ext cx="2381576" cy="1428945"/>
      </dsp:txXfrm>
    </dsp:sp>
    <dsp:sp modelId="{34327915-31E8-40EA-805E-380D19318F20}">
      <dsp:nvSpPr>
        <dsp:cNvPr id="0" name=""/>
        <dsp:cNvSpPr/>
      </dsp:nvSpPr>
      <dsp:spPr>
        <a:xfrm>
          <a:off x="155918" y="1668977"/>
          <a:ext cx="2381576" cy="1428945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Evaluation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FF"/>
              </a:solidFill>
            </a:rPr>
            <a:t>Did the plan work?</a:t>
          </a:r>
        </a:p>
      </dsp:txBody>
      <dsp:txXfrm>
        <a:off x="155918" y="1668977"/>
        <a:ext cx="2381576" cy="1428945"/>
      </dsp:txXfrm>
    </dsp:sp>
    <dsp:sp modelId="{8519A5A3-C648-4255-8CF0-0D695CD6DDF0}">
      <dsp:nvSpPr>
        <dsp:cNvPr id="0" name=""/>
        <dsp:cNvSpPr/>
      </dsp:nvSpPr>
      <dsp:spPr>
        <a:xfrm>
          <a:off x="2775652" y="1668977"/>
          <a:ext cx="2381576" cy="1428945"/>
        </a:xfrm>
        <a:prstGeom prst="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Planning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How to manage the problem?</a:t>
          </a:r>
        </a:p>
      </dsp:txBody>
      <dsp:txXfrm>
        <a:off x="2775652" y="1668977"/>
        <a:ext cx="2381576" cy="1428945"/>
      </dsp:txXfrm>
    </dsp:sp>
    <dsp:sp modelId="{E792D811-3B0D-4574-BD54-E6F476E659AC}">
      <dsp:nvSpPr>
        <dsp:cNvPr id="0" name=""/>
        <dsp:cNvSpPr/>
      </dsp:nvSpPr>
      <dsp:spPr>
        <a:xfrm>
          <a:off x="1210444" y="3227223"/>
          <a:ext cx="2772083" cy="1428945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Implementation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FF"/>
              </a:solidFill>
            </a:rPr>
            <a:t>Putting the plan into action</a:t>
          </a:r>
        </a:p>
      </dsp:txBody>
      <dsp:txXfrm>
        <a:off x="1210444" y="3227223"/>
        <a:ext cx="2772083" cy="14289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FEC88-11CF-4D01-A63D-81C2F5240351}">
      <dsp:nvSpPr>
        <dsp:cNvPr id="0" name=""/>
        <dsp:cNvSpPr/>
      </dsp:nvSpPr>
      <dsp:spPr>
        <a:xfrm>
          <a:off x="5" y="737037"/>
          <a:ext cx="2776388" cy="16658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</a:rPr>
            <a:t>Assessment</a:t>
          </a:r>
          <a:r>
            <a:rPr lang="en-US" sz="29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 dirty="0" err="1">
              <a:solidFill>
                <a:schemeClr val="tx1"/>
              </a:solidFill>
            </a:rPr>
            <a:t>Clinical,smoking</a:t>
          </a:r>
          <a:r>
            <a:rPr lang="en-US" sz="2400" b="0" u="none" kern="1200" dirty="0">
              <a:solidFill>
                <a:schemeClr val="tx1"/>
              </a:solidFill>
            </a:rPr>
            <a:t>? housing, area</a:t>
          </a:r>
        </a:p>
      </dsp:txBody>
      <dsp:txXfrm>
        <a:off x="5" y="737037"/>
        <a:ext cx="2776388" cy="1665833"/>
      </dsp:txXfrm>
    </dsp:sp>
    <dsp:sp modelId="{D3C13721-9BAB-4B12-A5CE-CF08D8C19106}">
      <dsp:nvSpPr>
        <dsp:cNvPr id="0" name=""/>
        <dsp:cNvSpPr/>
      </dsp:nvSpPr>
      <dsp:spPr>
        <a:xfrm>
          <a:off x="3113142" y="717613"/>
          <a:ext cx="2776388" cy="1665833"/>
        </a:xfrm>
        <a:prstGeom prst="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Diagnosis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u="none" kern="1200" dirty="0">
              <a:solidFill>
                <a:schemeClr val="tx1"/>
              </a:solidFill>
            </a:rPr>
            <a:t>Disease/ENV problems</a:t>
          </a:r>
        </a:p>
      </dsp:txBody>
      <dsp:txXfrm>
        <a:off x="3113142" y="717613"/>
        <a:ext cx="2776388" cy="1665833"/>
      </dsp:txXfrm>
    </dsp:sp>
    <dsp:sp modelId="{34327915-31E8-40EA-805E-380D19318F20}">
      <dsp:nvSpPr>
        <dsp:cNvPr id="0" name=""/>
        <dsp:cNvSpPr/>
      </dsp:nvSpPr>
      <dsp:spPr>
        <a:xfrm>
          <a:off x="512443" y="2865555"/>
          <a:ext cx="3787882" cy="1665833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Evaluation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Clinical, pt response, Q-A, F/U</a:t>
          </a:r>
        </a:p>
      </dsp:txBody>
      <dsp:txXfrm>
        <a:off x="512443" y="2865555"/>
        <a:ext cx="3787882" cy="1665833"/>
      </dsp:txXfrm>
    </dsp:sp>
    <dsp:sp modelId="{8519A5A3-C648-4255-8CF0-0D695CD6DDF0}">
      <dsp:nvSpPr>
        <dsp:cNvPr id="0" name=""/>
        <dsp:cNvSpPr/>
      </dsp:nvSpPr>
      <dsp:spPr>
        <a:xfrm>
          <a:off x="6504084" y="748492"/>
          <a:ext cx="2776388" cy="1665833"/>
        </a:xfrm>
        <a:prstGeom prst="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</a:rPr>
            <a:t>Planning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u="none" kern="1200" dirty="0">
              <a:solidFill>
                <a:schemeClr val="tx1"/>
              </a:solidFill>
            </a:rPr>
            <a:t>Pt, CG, housing</a:t>
          </a:r>
        </a:p>
      </dsp:txBody>
      <dsp:txXfrm>
        <a:off x="6504084" y="748492"/>
        <a:ext cx="2776388" cy="1665833"/>
      </dsp:txXfrm>
    </dsp:sp>
    <dsp:sp modelId="{E792D811-3B0D-4574-BD54-E6F476E659AC}">
      <dsp:nvSpPr>
        <dsp:cNvPr id="0" name=""/>
        <dsp:cNvSpPr/>
      </dsp:nvSpPr>
      <dsp:spPr>
        <a:xfrm>
          <a:off x="4807350" y="2877044"/>
          <a:ext cx="3893940" cy="1665833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FF00"/>
              </a:solidFill>
            </a:rPr>
            <a:t>Implementation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u="none" kern="1200" dirty="0" err="1">
              <a:solidFill>
                <a:srgbClr val="FFFF00"/>
              </a:solidFill>
            </a:rPr>
            <a:t>Hx</a:t>
          </a:r>
          <a:r>
            <a:rPr lang="en-US" sz="3000" b="0" u="none" kern="1200" dirty="0">
              <a:solidFill>
                <a:srgbClr val="FFFF00"/>
              </a:solidFill>
            </a:rPr>
            <a:t>, PE,  Health Ed, AQI, DRG, Activity</a:t>
          </a:r>
        </a:p>
      </dsp:txBody>
      <dsp:txXfrm>
        <a:off x="4807350" y="2877044"/>
        <a:ext cx="3893940" cy="1665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3E699-8E86-4729-9F71-D08116A34770}" type="datetimeFigureOut">
              <a:rPr lang="en-US" smtClean="0"/>
              <a:t>4/29/2023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BC0CE-5BC5-4263-B82D-149CAB53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3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BC0CE-5BC5-4263-B82D-149CAB53D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61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BC0CE-5BC5-4263-B82D-149CAB53DA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7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BC0CE-5BC5-4263-B82D-149CAB53D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8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BC0CE-5BC5-4263-B82D-149CAB53DA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47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BC0CE-5BC5-4263-B82D-149CAB53DA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8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BC0CE-5BC5-4263-B82D-149CAB53DA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3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BC0CE-5BC5-4263-B82D-149CAB53DA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38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BC0CE-5BC5-4263-B82D-149CAB53DA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8F31-65E9-8807-043A-EA6DCA8E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18BEB-2789-2B68-4314-DA98DABF6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C76F-3BD6-084C-08FD-AC1AF5456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81072-A569-DF28-F35C-35FE16E3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F38DF-0F53-019F-575E-1B939EE45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90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61E2-BBE1-94F9-ECAA-D92D3CD4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91BF8-CDDC-00C3-C9E0-E5F73985C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247E3-0C37-F009-69A1-A2172CDB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99F7A-80BB-DDFC-AADA-9998A655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11AC6-338A-331C-23CE-C181CB6F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3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5C43AD-F4A9-6B1F-F375-197B59A8C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DCA91-720C-3411-00ED-99186C592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7E5C1-A440-D835-54C9-56526570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BC195-06BB-56E0-2CFB-24062489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AB440-85F2-1C34-BC44-8991FCB6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9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A6E0F-B431-1A26-FC0F-14A480C1D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DC1D2-87CE-A91F-3D7D-E6423C932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60879-D411-5F00-9060-3C3305542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3EAF4-FD4C-939F-2F75-DFF2DCA6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52BFE-418B-04DE-ABA6-A69C1FC2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13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93F3-A3EC-8073-DDE3-9FD31D4D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BE91D-0AE5-E376-90A2-7F1E19BA3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FEBFB-D8F7-0FD1-8DDF-0E50318B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82340-A084-6C8F-0036-C80CC2098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4A809-58AE-C4CD-77A8-0CCCFDD0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1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DCE84-861A-3BB3-F426-40C4DA41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F8C74-A63C-901E-6E6B-CF202805A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8DA32-5CF0-F05C-9B9B-50E41FC39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DBF56-CF4C-82C1-014D-5E561B2E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6591C-DCF1-3E4B-042B-C7168020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F7C8F-6781-ED30-D7E5-601B1397A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286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3B9-A1DE-E0F8-2A84-E12170D0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D8378-430A-AB41-708E-DCBC0DA04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01FB8-EAF9-D7B9-79BC-2F2213396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66C211-7CAE-00BA-597B-E0255C2E6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FB614-87F2-4255-7A56-9628E148A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E3653-FE81-F4EB-4063-61EB9A05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B31F7-9F72-99B4-9651-75FF4A61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7356E3-B095-43AC-4B64-871ED2E9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3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03EAD-6501-DA1E-D158-4349D3EFD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045F91-10F4-35E4-9931-AE551AC4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751E5-F066-BD5C-1E4A-BD7B9E6E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0B775-83AD-3ACB-0EBA-372A1BD8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EA6098-25E5-A8B7-38D6-5C0386BF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3D412-486F-533C-1253-65A3FC31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B0E97-AB80-40AB-6BE3-ED9BED11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3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3C04-B316-3735-06AD-5EA680D05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8DB51-2054-D3B9-8929-BBEEE376E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61994-E84A-6000-380F-28D9C4CD6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F5743-950D-34D2-9CC2-EE1F135A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CCBF7-CB4E-B11C-B51E-6E49317A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CA5C5-AE81-971B-C0B0-C8B944E1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6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F90A-EA48-0C84-655B-73D3413E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C13C8-37BC-8673-CB88-4D794D658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71103-2920-E5A7-226B-FB28B05DD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7753F-68D1-BE54-F46D-85DEC848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42F510-CE03-4E89-CEA7-539EECBD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F65EE-70EF-A11A-5837-48F11527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0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C0181-53F0-D2E8-4C76-58819150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95629-00A1-A7F0-B5F4-1F34DFDA6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6CE01-4069-8582-F3A6-167A16F9D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C531-2082-4A83-82F5-150F498A234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8CE09-2D49-D27A-48DF-95F339BC8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6EC7F-6875-D849-8CD8-D605FCD5F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6AEA3-357E-4AB2-ACE5-F9DDA910F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uckwirun.ch@ssru.ac.th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VBeY1jSG9Y" TargetMode="External"/><Relationship Id="rId2" Type="http://schemas.openxmlformats.org/officeDocument/2006/relationships/hyperlink" Target="https://www.myamericannurse.com/the-environment-and-the-nur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dc.gov/climateandhealth/" TargetMode="External"/><Relationship Id="rId4" Type="http://schemas.openxmlformats.org/officeDocument/2006/relationships/hyperlink" Target="https://www.youtube.com/watch?v=FiIjVW8MNo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A35A-52FA-CC44-78E3-6BFDF0BFB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402" y="464457"/>
            <a:ext cx="11733195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NUR 3212 Community Health Nursing</a:t>
            </a:r>
            <a:br>
              <a:rPr lang="en-US" sz="4000" b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8 </a:t>
            </a:r>
            <a:r>
              <a:rPr lang="en-US" sz="4000" b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Nursing</a:t>
            </a:r>
            <a:endParaRPr lang="en-US" sz="3600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86109-9633-AA22-991F-E957DB9C4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402" y="3940629"/>
            <a:ext cx="11810198" cy="20490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Luckwirun</a:t>
            </a:r>
            <a:r>
              <a:rPr lang="en-US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Chotisiri</a:t>
            </a:r>
            <a:r>
              <a:rPr lang="en-US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 of Nursing and Health, </a:t>
            </a:r>
            <a:r>
              <a:rPr lang="en-US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Suan</a:t>
            </a:r>
            <a:r>
              <a:rPr lang="en-US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Sunandha</a:t>
            </a:r>
            <a:r>
              <a:rPr lang="en-US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Rajabhat University</a:t>
            </a:r>
          </a:p>
          <a:p>
            <a:r>
              <a:rPr lang="en-US" dirty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E-mail: </a:t>
            </a:r>
            <a:r>
              <a:rPr lang="en-US" dirty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luckwirun.ch@ssru.ac.th</a:t>
            </a:r>
            <a:endParaRPr lang="en-US" dirty="0">
              <a:solidFill>
                <a:srgbClr val="FF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Website: https://elnurse.ssru.ac.th/luckwirun_ch/</a:t>
            </a:r>
          </a:p>
        </p:txBody>
      </p:sp>
    </p:spTree>
    <p:extLst>
      <p:ext uri="{BB962C8B-B14F-4D97-AF65-F5344CB8AC3E}">
        <p14:creationId xmlns:p14="http://schemas.microsoft.com/office/powerpoint/2010/main" val="2625841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A6F0-889C-7ED7-A9E9-C5975AC4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95"/>
            <a:ext cx="10515600" cy="828408"/>
          </a:xfrm>
        </p:spPr>
        <p:txBody>
          <a:bodyPr>
            <a:normAutofit/>
          </a:bodyPr>
          <a:lstStyle/>
          <a:p>
            <a:r>
              <a:rPr lang="en-US" b="1" dirty="0"/>
              <a:t>Chemical Exposure and Health Outcomes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B4F176F-13FB-B00B-EE56-CF33BAAB4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621305"/>
              </p:ext>
            </p:extLst>
          </p:nvPr>
        </p:nvGraphicFramePr>
        <p:xfrm>
          <a:off x="465221" y="784894"/>
          <a:ext cx="11261558" cy="60827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36144">
                  <a:extLst>
                    <a:ext uri="{9D8B030D-6E8A-4147-A177-3AD203B41FA5}">
                      <a16:colId xmlns:a16="http://schemas.microsoft.com/office/drawing/2014/main" val="3481998866"/>
                    </a:ext>
                  </a:extLst>
                </a:gridCol>
                <a:gridCol w="6025414">
                  <a:extLst>
                    <a:ext uri="{9D8B030D-6E8A-4147-A177-3AD203B41FA5}">
                      <a16:colId xmlns:a16="http://schemas.microsoft.com/office/drawing/2014/main" val="2831247943"/>
                    </a:ext>
                  </a:extLst>
                </a:gridCol>
              </a:tblGrid>
              <a:tr h="538575">
                <a:tc>
                  <a:txBody>
                    <a:bodyPr/>
                    <a:lstStyle/>
                    <a:p>
                      <a:r>
                        <a:rPr lang="en-US" sz="2800" dirty="0"/>
                        <a:t>Chemical Exposure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Adverse Health Outcome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986125"/>
                  </a:ext>
                </a:extLst>
              </a:tr>
              <a:tr h="538575">
                <a:tc>
                  <a:txBody>
                    <a:bodyPr/>
                    <a:lstStyle/>
                    <a:p>
                      <a:r>
                        <a:rPr lang="en-US" sz="2600" dirty="0"/>
                        <a:t>Sulphur dioxide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Asthma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982498"/>
                  </a:ext>
                </a:extLst>
              </a:tr>
              <a:tr h="982108">
                <a:tc>
                  <a:txBody>
                    <a:bodyPr/>
                    <a:lstStyle/>
                    <a:p>
                      <a:r>
                        <a:rPr lang="en-US" sz="2600" dirty="0"/>
                        <a:t>Environmental Tobacco Smoke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Cardiovascular effects, Pulmonary disease, Asthma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984068"/>
                  </a:ext>
                </a:extLst>
              </a:tr>
              <a:tr h="982108">
                <a:tc>
                  <a:txBody>
                    <a:bodyPr/>
                    <a:lstStyle/>
                    <a:p>
                      <a:r>
                        <a:rPr lang="en-US" sz="2600" dirty="0"/>
                        <a:t>Carbon Monoxide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Cardiovascular disease including angina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600116"/>
                  </a:ext>
                </a:extLst>
              </a:tr>
              <a:tr h="538575">
                <a:tc>
                  <a:txBody>
                    <a:bodyPr/>
                    <a:lstStyle/>
                    <a:p>
                      <a:r>
                        <a:rPr lang="en-US" sz="2600" dirty="0"/>
                        <a:t>Solvents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Arrhythmias, Liver damage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654451"/>
                  </a:ext>
                </a:extLst>
              </a:tr>
              <a:tr h="538575">
                <a:tc>
                  <a:txBody>
                    <a:bodyPr/>
                    <a:lstStyle/>
                    <a:p>
                      <a:r>
                        <a:rPr lang="en-US" sz="2600" dirty="0"/>
                        <a:t>Cotton fibers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Byssinosis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414756"/>
                  </a:ext>
                </a:extLst>
              </a:tr>
              <a:tr h="982108">
                <a:tc>
                  <a:txBody>
                    <a:bodyPr/>
                    <a:lstStyle/>
                    <a:p>
                      <a:r>
                        <a:rPr lang="en-US" sz="2600" dirty="0"/>
                        <a:t>Dust from cement; sandblasting; ceramics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Pneumoconiosis Bronchitis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586771"/>
                  </a:ext>
                </a:extLst>
              </a:tr>
              <a:tr h="982108">
                <a:tc>
                  <a:txBody>
                    <a:bodyPr/>
                    <a:lstStyle/>
                    <a:p>
                      <a:r>
                        <a:rPr lang="en-US" sz="2600" dirty="0"/>
                        <a:t>Pesticides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Skin cancer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698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58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2D40-97D5-2A0B-E5BE-98C857D38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59" y="223837"/>
            <a:ext cx="11026541" cy="902319"/>
          </a:xfrm>
        </p:spPr>
        <p:txBody>
          <a:bodyPr>
            <a:normAutofit/>
          </a:bodyPr>
          <a:lstStyle/>
          <a:p>
            <a:pPr lvl="0" algn="thaiDist">
              <a:lnSpc>
                <a:spcPct val="100000"/>
              </a:lnSpc>
            </a:pPr>
            <a:r>
              <a:rPr lang="en-US" i="0" dirty="0">
                <a:effectLst/>
                <a:latin typeface="arial" panose="020B0604020202020204" pitchFamily="34" charset="0"/>
              </a:rPr>
              <a:t>Household pests</a:t>
            </a:r>
            <a:r>
              <a:rPr lang="en-US" dirty="0">
                <a:latin typeface="arial" panose="020B0604020202020204" pitchFamily="34" charset="0"/>
              </a:rPr>
              <a:t>&amp; Chemical substances</a:t>
            </a:r>
            <a:endParaRPr lang="en-US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97EBC-E742-1DE5-8079-197560B63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33" t="57630" r="5000" b="14963"/>
          <a:stretch/>
        </p:blipFill>
        <p:spPr>
          <a:xfrm>
            <a:off x="523253" y="1322379"/>
            <a:ext cx="8254987" cy="187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5CD3B-46A9-38A5-7C1B-7DABCBFA7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3" t="47852" r="40036" b="25777"/>
          <a:stretch/>
        </p:blipFill>
        <p:spPr>
          <a:xfrm>
            <a:off x="6745067" y="3193253"/>
            <a:ext cx="4216828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9992C-C754-21CA-35A2-6CADC38151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83" t="45037" r="39584" b="27556"/>
          <a:stretch/>
        </p:blipFill>
        <p:spPr>
          <a:xfrm>
            <a:off x="523253" y="3130860"/>
            <a:ext cx="3971745" cy="187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AC3BA-00C8-E1B4-94FC-2D331FB1BB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791" t="48592" r="5417" b="22593"/>
          <a:stretch/>
        </p:blipFill>
        <p:spPr>
          <a:xfrm>
            <a:off x="2527919" y="4987951"/>
            <a:ext cx="1938905" cy="1808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5E0A2F-538C-BD0C-1B14-6D0792EA04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250" t="48592" r="39958" b="22593"/>
          <a:stretch/>
        </p:blipFill>
        <p:spPr>
          <a:xfrm>
            <a:off x="479164" y="4994393"/>
            <a:ext cx="1925320" cy="1808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71BB0-BDB8-0C12-1B4A-4F0EE701C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13" t="47852" r="22500" b="25777"/>
          <a:stretch/>
        </p:blipFill>
        <p:spPr>
          <a:xfrm>
            <a:off x="4728293" y="3193252"/>
            <a:ext cx="1954633" cy="1879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3051E-1812-8D75-945D-62B52D275A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42" t="32281" r="58158" b="19282"/>
          <a:stretch/>
        </p:blipFill>
        <p:spPr>
          <a:xfrm>
            <a:off x="8992891" y="1405530"/>
            <a:ext cx="1969004" cy="17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6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F713E3-DE9F-FF7F-2634-1D450E6BC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1896" r="46979" b="61068"/>
          <a:stretch/>
        </p:blipFill>
        <p:spPr>
          <a:xfrm>
            <a:off x="382271" y="142466"/>
            <a:ext cx="5466985" cy="1044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D86286-ED4D-C27D-EFD9-272D2054BBBA}"/>
              </a:ext>
            </a:extLst>
          </p:cNvPr>
          <p:cNvSpPr txBox="1"/>
          <p:nvPr/>
        </p:nvSpPr>
        <p:spPr>
          <a:xfrm>
            <a:off x="382271" y="1497355"/>
            <a:ext cx="11664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3600" b="1" dirty="0">
                <a:solidFill>
                  <a:srgbClr val="FF33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Development Goals: SDGs</a:t>
            </a:r>
            <a:r>
              <a:rPr lang="en-US" sz="3600" b="1" dirty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VS Health</a:t>
            </a:r>
            <a:endParaRPr lang="en-US" sz="3600" b="1" dirty="0">
              <a:solidFill>
                <a:srgbClr val="FF3399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90F5AB-48C7-1BD6-3856-CBCFB4B37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131" t="21333" r="13000" b="54315"/>
          <a:stretch/>
        </p:blipFill>
        <p:spPr>
          <a:xfrm>
            <a:off x="279819" y="2629090"/>
            <a:ext cx="2693506" cy="3118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7370C-A7D3-F454-EC74-9F2957DF1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16" t="68274" r="78326" b="8351"/>
          <a:stretch/>
        </p:blipFill>
        <p:spPr>
          <a:xfrm>
            <a:off x="3402495" y="2629090"/>
            <a:ext cx="2693505" cy="3001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F957A-2920-8630-3A9E-46D0A7D14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81" t="68274" r="13000" b="8351"/>
          <a:stretch/>
        </p:blipFill>
        <p:spPr>
          <a:xfrm>
            <a:off x="6504585" y="2629089"/>
            <a:ext cx="5295987" cy="29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5D21C-CD82-4BBD-F56D-BB5BF7CF1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6" t="21333" r="13000" b="8351"/>
          <a:stretch/>
        </p:blipFill>
        <p:spPr>
          <a:xfrm>
            <a:off x="170555" y="689811"/>
            <a:ext cx="11850889" cy="591953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34AB0CA-C28F-14E4-E8BD-87CA158B74E4}"/>
              </a:ext>
            </a:extLst>
          </p:cNvPr>
          <p:cNvSpPr/>
          <p:nvPr/>
        </p:nvSpPr>
        <p:spPr>
          <a:xfrm>
            <a:off x="10056795" y="748359"/>
            <a:ext cx="1791904" cy="83178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FDF6C7-FB68-258D-6C90-19FABA32656E}"/>
              </a:ext>
            </a:extLst>
          </p:cNvPr>
          <p:cNvSpPr/>
          <p:nvPr/>
        </p:nvSpPr>
        <p:spPr>
          <a:xfrm>
            <a:off x="238443" y="2687855"/>
            <a:ext cx="1600493" cy="837398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739DF2-05DF-ED43-ACFE-34E9DF94AF67}"/>
              </a:ext>
            </a:extLst>
          </p:cNvPr>
          <p:cNvSpPr/>
          <p:nvPr/>
        </p:nvSpPr>
        <p:spPr>
          <a:xfrm>
            <a:off x="375385" y="4591251"/>
            <a:ext cx="1222408" cy="10299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3ECB7C-95C7-12B5-780F-F7FC96BA5D72}"/>
              </a:ext>
            </a:extLst>
          </p:cNvPr>
          <p:cNvSpPr/>
          <p:nvPr/>
        </p:nvSpPr>
        <p:spPr>
          <a:xfrm>
            <a:off x="4180974" y="748359"/>
            <a:ext cx="1347242" cy="166356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29186-A4D4-3072-951E-74E6BAE8E0F1}"/>
              </a:ext>
            </a:extLst>
          </p:cNvPr>
          <p:cNvSpPr/>
          <p:nvPr/>
        </p:nvSpPr>
        <p:spPr>
          <a:xfrm>
            <a:off x="8080407" y="2726356"/>
            <a:ext cx="1976387" cy="8373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8230CA-2757-14FB-5259-D47228E9E625}"/>
              </a:ext>
            </a:extLst>
          </p:cNvPr>
          <p:cNvSpPr/>
          <p:nvPr/>
        </p:nvSpPr>
        <p:spPr>
          <a:xfrm>
            <a:off x="2267257" y="838999"/>
            <a:ext cx="1222408" cy="74114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2C9B5-1452-197E-D086-8F38FD3A8F51}"/>
              </a:ext>
            </a:extLst>
          </p:cNvPr>
          <p:cNvSpPr txBox="1"/>
          <p:nvPr/>
        </p:nvSpPr>
        <p:spPr>
          <a:xfrm>
            <a:off x="238443" y="158817"/>
            <a:ext cx="11850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เป้าหมายการพัฒนาแบบยั่งยืน </a:t>
            </a:r>
            <a:r>
              <a:rPr lang="en-US" sz="2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(Sustainable Development Goals: SDGs)</a:t>
            </a: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7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57D2304-77FA-56B3-2CF9-CC37F660D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586321"/>
              </p:ext>
            </p:extLst>
          </p:nvPr>
        </p:nvGraphicFramePr>
        <p:xfrm>
          <a:off x="336884" y="1005204"/>
          <a:ext cx="8470231" cy="5693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AD4F47B-F0CA-B602-1442-25D969C7EE5A}"/>
              </a:ext>
            </a:extLst>
          </p:cNvPr>
          <p:cNvSpPr txBox="1"/>
          <p:nvPr/>
        </p:nvSpPr>
        <p:spPr>
          <a:xfrm>
            <a:off x="6950510" y="1303411"/>
            <a:ext cx="5485329" cy="2786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thaiDist">
              <a:lnSpc>
                <a:spcPct val="150000"/>
              </a:lnSpc>
              <a:buFont typeface="TH SarabunPSK" panose="020B0500040200020003" pitchFamily="34" charset="-34"/>
              <a:buChar char="-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 (SDG2)</a:t>
            </a:r>
          </a:p>
          <a:p>
            <a:pPr marL="342900" lvl="0" indent="-342900" algn="thaiDist">
              <a:lnSpc>
                <a:spcPct val="150000"/>
              </a:lnSpc>
              <a:buFont typeface="TH SarabunPSK" panose="020B0500040200020003" pitchFamily="34" charset="-34"/>
              <a:buChar char="-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</a:t>
            </a:r>
            <a:r>
              <a:rPr lang="th-TH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SDG6)</a:t>
            </a:r>
          </a:p>
          <a:p>
            <a:pPr marL="342900" lvl="0" indent="-342900" algn="thaiDist">
              <a:lnSpc>
                <a:spcPct val="150000"/>
              </a:lnSpc>
              <a:buFont typeface="TH SarabunPSK" panose="020B0500040200020003" pitchFamily="34" charset="-34"/>
              <a:buChar char="-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Garbage &amp; sanitation (SDG11)</a:t>
            </a:r>
          </a:p>
          <a:p>
            <a:pPr marL="342900" lvl="0" indent="-342900" algn="thaiDist">
              <a:lnSpc>
                <a:spcPct val="150000"/>
              </a:lnSpc>
              <a:buFont typeface="TH SarabunPSK" panose="020B0500040200020003" pitchFamily="34" charset="-34"/>
              <a:buChar char="-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 control (SDG13)</a:t>
            </a:r>
          </a:p>
          <a:p>
            <a:pPr marL="342900" lvl="0" indent="-342900" algn="thaiDist">
              <a:lnSpc>
                <a:spcPct val="150000"/>
              </a:lnSpc>
              <a:spcAft>
                <a:spcPts val="800"/>
              </a:spcAft>
              <a:buFont typeface="TH SarabunPSK" panose="020B0500040200020003" pitchFamily="34" charset="-34"/>
              <a:buChar char="-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Harmful pollutants(SDG7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13</a:t>
            </a: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E08B2C-1A08-F90B-9EBD-E8CBE1C7AF37}"/>
              </a:ext>
            </a:extLst>
          </p:cNvPr>
          <p:cNvSpPr/>
          <p:nvPr/>
        </p:nvSpPr>
        <p:spPr>
          <a:xfrm>
            <a:off x="3037114" y="3135086"/>
            <a:ext cx="1676400" cy="1709057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80390-EC6B-9251-82BA-AB6D6150BA8C}"/>
              </a:ext>
            </a:extLst>
          </p:cNvPr>
          <p:cNvSpPr txBox="1"/>
          <p:nvPr/>
        </p:nvSpPr>
        <p:spPr>
          <a:xfrm>
            <a:off x="471638" y="358873"/>
            <a:ext cx="3060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 sum up </a:t>
            </a:r>
          </a:p>
        </p:txBody>
      </p:sp>
    </p:spTree>
    <p:extLst>
      <p:ext uri="{BB962C8B-B14F-4D97-AF65-F5344CB8AC3E}">
        <p14:creationId xmlns:p14="http://schemas.microsoft.com/office/powerpoint/2010/main" val="5644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284F-E0AE-B404-7D7F-31D9B0B7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2" y="638412"/>
            <a:ext cx="11848698" cy="48725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Health Nursing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29582-3626-C75C-DF8D-52D39791E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826" y="1534709"/>
            <a:ext cx="5037217" cy="174750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systematic guide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:Nursing process </a:t>
            </a:r>
            <a:endParaRPr lang="en-US" sz="3400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2BCD5-4D8C-0AEE-839B-044DECC5EF4F}"/>
              </a:ext>
            </a:extLst>
          </p:cNvPr>
          <p:cNvSpPr txBox="1"/>
          <p:nvPr/>
        </p:nvSpPr>
        <p:spPr>
          <a:xfrm>
            <a:off x="86626" y="6438782"/>
            <a:ext cx="11742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source https://student-nurse-life.com/the-nursing-process/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EAD65F0-C7F7-E5A5-206A-5FAAF44848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595824"/>
              </p:ext>
            </p:extLst>
          </p:nvPr>
        </p:nvGraphicFramePr>
        <p:xfrm>
          <a:off x="86626" y="1671882"/>
          <a:ext cx="5313147" cy="476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275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284F-E0AE-B404-7D7F-31D9B0B7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327426"/>
            <a:ext cx="11848698" cy="85728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Health Nursing </a:t>
            </a:r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cont.</a:t>
            </a:r>
            <a:r>
              <a:rPr lang="th-TH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29582-3626-C75C-DF8D-52D39791E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44" y="1268357"/>
            <a:ext cx="11742820" cy="5000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health concern </a:t>
            </a:r>
            <a:r>
              <a:rPr lang="th-TH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California Public Health Foundation: CPHF, 1992) </a:t>
            </a:r>
            <a:endParaRPr lang="th-TH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DAEFA9D-28F7-894B-9A34-FC86BE7EA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271201"/>
              </p:ext>
            </p:extLst>
          </p:nvPr>
        </p:nvGraphicFramePr>
        <p:xfrm>
          <a:off x="359343" y="2386835"/>
          <a:ext cx="11473313" cy="298603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71497">
                  <a:extLst>
                    <a:ext uri="{9D8B030D-6E8A-4147-A177-3AD203B41FA5}">
                      <a16:colId xmlns:a16="http://schemas.microsoft.com/office/drawing/2014/main" val="2843290587"/>
                    </a:ext>
                  </a:extLst>
                </a:gridCol>
                <a:gridCol w="8401816">
                  <a:extLst>
                    <a:ext uri="{9D8B030D-6E8A-4147-A177-3AD203B41FA5}">
                      <a16:colId xmlns:a16="http://schemas.microsoft.com/office/drawing/2014/main" val="1723498597"/>
                    </a:ext>
                  </a:extLst>
                </a:gridCol>
              </a:tblGrid>
              <a:tr h="680386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8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073878"/>
                  </a:ext>
                </a:extLst>
              </a:tr>
              <a:tr h="680386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8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Investigator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80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Dx: TB, lifestyle, Housing,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etc</a:t>
                      </a:r>
                      <a:endParaRPr lang="en-US" sz="2800" dirty="0">
                        <a:solidFill>
                          <a:srgbClr val="0000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672949"/>
                  </a:ext>
                </a:extLst>
              </a:tr>
              <a:tr h="680386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8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Giving health knowledge</a:t>
                      </a:r>
                    </a:p>
                    <a:p>
                      <a:endParaRPr lang="en-US" sz="2800" dirty="0">
                        <a:solidFill>
                          <a:srgbClr val="0000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099728"/>
                  </a:ext>
                </a:extLst>
              </a:tr>
              <a:tr h="680386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8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Advocator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Health benefit Guide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274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506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39EBC-1232-AAC6-1CAD-BB53651E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29261"/>
            <a:ext cx="10932886" cy="7234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Ex: Case study:- </a:t>
            </a:r>
            <a:r>
              <a:rPr 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PM2.5 vs Asthma case</a:t>
            </a:r>
            <a:endParaRPr lang="en-US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2677D-DEF9-6C30-A261-D107FB9A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229" y="1469290"/>
            <a:ext cx="6749144" cy="245124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Situation: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Nursing home visit</a:t>
            </a:r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Urban slum:- Male, 70-Yr, live alone, pumping Asthma inhalers</a:t>
            </a:r>
          </a:p>
          <a:p>
            <a:pPr marL="0" indent="0">
              <a:lnSpc>
                <a:spcPct val="100000"/>
              </a:lnSpc>
              <a:buNone/>
            </a:pPr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D6475D4-E6CB-0983-8A17-72012ECDB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204185"/>
              </p:ext>
            </p:extLst>
          </p:nvPr>
        </p:nvGraphicFramePr>
        <p:xfrm>
          <a:off x="86626" y="1671882"/>
          <a:ext cx="5313147" cy="476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6EB50E4-6062-92AE-3263-AF5F0D13E946}"/>
              </a:ext>
            </a:extLst>
          </p:cNvPr>
          <p:cNvSpPr txBox="1"/>
          <p:nvPr/>
        </p:nvSpPr>
        <p:spPr>
          <a:xfrm>
            <a:off x="5334229" y="3459841"/>
            <a:ext cx="590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AQI: Orange color</a:t>
            </a:r>
            <a:endParaRPr lang="en-US" sz="2800" dirty="0">
              <a:solidFill>
                <a:srgbClr val="FF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3A2124-5C68-CCE7-DEDA-BAC84D6EED88}"/>
              </a:ext>
            </a:extLst>
          </p:cNvPr>
          <p:cNvSpPr txBox="1"/>
          <p:nvPr/>
        </p:nvSpPr>
        <p:spPr>
          <a:xfrm>
            <a:off x="6614389" y="6359407"/>
            <a:ext cx="6444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Source  http://air4thai.pcd.go.th/</a:t>
            </a:r>
          </a:p>
        </p:txBody>
      </p:sp>
    </p:spTree>
    <p:extLst>
      <p:ext uri="{BB962C8B-B14F-4D97-AF65-F5344CB8AC3E}">
        <p14:creationId xmlns:p14="http://schemas.microsoft.com/office/powerpoint/2010/main" val="15493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39EBC-1232-AAC6-1CAD-BB53651E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14" y="379641"/>
            <a:ext cx="10932886" cy="7234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Ex: 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การพยาบาลด้านอนามัยสิ่งแวดล้อม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สุขภาพ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:- </a:t>
            </a:r>
            <a:r>
              <a:rPr 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PM2.5 vs Asthma</a:t>
            </a:r>
            <a:endParaRPr lang="en-US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40A1EE3-BAD9-791B-951D-848DF9386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574658"/>
              </p:ext>
            </p:extLst>
          </p:nvPr>
        </p:nvGraphicFramePr>
        <p:xfrm>
          <a:off x="315687" y="1045549"/>
          <a:ext cx="9905999" cy="5322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140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89D8-89DA-BE96-E000-5BD9C072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282347"/>
            <a:ext cx="11854543" cy="1002167"/>
          </a:xfrm>
        </p:spPr>
        <p:txBody>
          <a:bodyPr>
            <a:normAutofit/>
          </a:bodyPr>
          <a:lstStyle/>
          <a:p>
            <a:r>
              <a:rPr lang="en-US" sz="3300" i="0" u="sng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</a:t>
            </a:r>
            <a:r>
              <a:rPr lang="en-US" sz="33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ter, </a:t>
            </a:r>
            <a:r>
              <a:rPr lang="en-US" sz="3300" i="0" u="sng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33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anitation, </a:t>
            </a:r>
            <a:r>
              <a:rPr lang="en-US" sz="3300" i="0" u="sng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33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ygiene </a:t>
            </a:r>
            <a:r>
              <a:rPr lang="en-US" sz="330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(WASH) </a:t>
            </a:r>
            <a:r>
              <a:rPr lang="en-US" sz="33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3300" i="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Healthcare Waste</a:t>
            </a:r>
            <a:endParaRPr lang="en-US" sz="3300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9135F-866F-3DC5-DD3C-1FD61B00F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79" t="36096" r="7232" b="10953"/>
          <a:stretch/>
        </p:blipFill>
        <p:spPr>
          <a:xfrm>
            <a:off x="522515" y="1186543"/>
            <a:ext cx="10885714" cy="5232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E850FA-781A-D07D-331A-DFAB8325D55A}"/>
              </a:ext>
            </a:extLst>
          </p:cNvPr>
          <p:cNvSpPr/>
          <p:nvPr/>
        </p:nvSpPr>
        <p:spPr>
          <a:xfrm>
            <a:off x="9035143" y="1393371"/>
            <a:ext cx="2471057" cy="2177143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53F6-B2D9-A8AA-783C-78800339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5" y="615023"/>
            <a:ext cx="10515600" cy="4626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2AC98-51BB-4105-CC6D-34AD2B6B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15" y="1253330"/>
            <a:ext cx="11338560" cy="5272597"/>
          </a:xfrm>
        </p:spPr>
        <p:txBody>
          <a:bodyPr>
            <a:normAutofit/>
          </a:bodyPr>
          <a:lstStyle/>
          <a:p>
            <a:pPr marL="342900" lvl="0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the Environment health 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nursing: Role &amp; Responsibility</a:t>
            </a:r>
          </a:p>
          <a:p>
            <a:pPr marL="342900" lvl="0" indent="-342900" algn="thaiDist">
              <a:lnSpc>
                <a:spcPct val="107000"/>
              </a:lnSpc>
              <a:buFont typeface="+mj-lt"/>
              <a:buAutoNum type="arabicPeriod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Problems &amp; Health issues</a:t>
            </a:r>
          </a:p>
          <a:p>
            <a:pPr marL="342900" lvl="0" indent="-342900" algn="thaiDist">
              <a:lnSpc>
                <a:spcPct val="100000"/>
              </a:lnSpc>
              <a:buFont typeface="TH SarabunPSK" panose="020B0500040200020003" pitchFamily="34" charset="-34"/>
              <a:buChar char="-"/>
            </a:pPr>
            <a:r>
              <a:rPr lang="en-US" sz="20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</a:t>
            </a:r>
          </a:p>
          <a:p>
            <a:pPr marL="342900" lvl="0" indent="-342900" algn="thaiDist">
              <a:lnSpc>
                <a:spcPct val="100000"/>
              </a:lnSpc>
              <a:buFont typeface="TH SarabunPSK" panose="020B0500040200020003" pitchFamily="34" charset="-34"/>
              <a:buChar char="-"/>
            </a:pPr>
            <a:r>
              <a:rPr lang="en-US" sz="20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</a:t>
            </a:r>
          </a:p>
          <a:p>
            <a:pPr marL="342900" lvl="0" indent="-342900" algn="thaiDist">
              <a:lnSpc>
                <a:spcPct val="100000"/>
              </a:lnSpc>
              <a:buFont typeface="TH SarabunPSK" panose="020B0500040200020003" pitchFamily="34" charset="-34"/>
              <a:buChar char="-"/>
            </a:pPr>
            <a:r>
              <a:rPr lang="en-US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Household waste&amp; sanitation</a:t>
            </a:r>
            <a:endParaRPr lang="en-US" sz="20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thaiDist">
              <a:lnSpc>
                <a:spcPct val="100000"/>
              </a:lnSpc>
              <a:buFont typeface="TH SarabunPSK" panose="020B0500040200020003" pitchFamily="34" charset="-34"/>
              <a:buChar char="-"/>
            </a:pPr>
            <a:r>
              <a:rPr lang="en-US" sz="20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Disease, Health event, and Pest control</a:t>
            </a:r>
          </a:p>
          <a:p>
            <a:pPr marL="342900" lvl="0" indent="-342900" algn="thaiDist">
              <a:lnSpc>
                <a:spcPct val="100000"/>
              </a:lnSpc>
              <a:buFont typeface="TH SarabunPSK" panose="020B0500040200020003" pitchFamily="34" charset="-34"/>
              <a:buChar char="-"/>
            </a:pPr>
            <a:r>
              <a:rPr lang="en-US" sz="200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Harmful environment exposure &amp; Resolution </a:t>
            </a:r>
          </a:p>
          <a:p>
            <a:pPr marL="0" lvl="0" indent="0" algn="thaiDi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Sustainable Development Goals: SDGs</a:t>
            </a:r>
          </a:p>
          <a:p>
            <a:pPr marL="0" lvl="0" indent="0" algn="thaiDist">
              <a:lnSpc>
                <a:spcPct val="100000"/>
              </a:lnSpc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Nursing Process for nursing &amp; environmental health care</a:t>
            </a:r>
          </a:p>
        </p:txBody>
      </p:sp>
    </p:spTree>
    <p:extLst>
      <p:ext uri="{BB962C8B-B14F-4D97-AF65-F5344CB8AC3E}">
        <p14:creationId xmlns:p14="http://schemas.microsoft.com/office/powerpoint/2010/main" val="2866570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EF9B-9B61-CE6F-5571-44EC3768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89" y="520489"/>
            <a:ext cx="10515600" cy="85260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Household Waste Materials 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E2446-E178-DF12-BC4D-67DEFA376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5" t="37894" r="24053" b="18877"/>
          <a:stretch/>
        </p:blipFill>
        <p:spPr>
          <a:xfrm>
            <a:off x="1578543" y="1532823"/>
            <a:ext cx="8989996" cy="3539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286C9-322F-92FF-3A3E-F20BA212996A}"/>
              </a:ext>
            </a:extLst>
          </p:cNvPr>
          <p:cNvSpPr txBox="1"/>
          <p:nvPr/>
        </p:nvSpPr>
        <p:spPr>
          <a:xfrm>
            <a:off x="279133" y="6211669"/>
            <a:ext cx="8843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from https://www.vexels.com/vectors/preview/69993/4-funky-recycle-bin-containers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4F600-B011-2288-4463-DD49F337A856}"/>
              </a:ext>
            </a:extLst>
          </p:cNvPr>
          <p:cNvSpPr txBox="1"/>
          <p:nvPr/>
        </p:nvSpPr>
        <p:spPr>
          <a:xfrm>
            <a:off x="2030931" y="5325177"/>
            <a:ext cx="679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Bin Container </a:t>
            </a:r>
          </a:p>
        </p:txBody>
      </p:sp>
    </p:spTree>
    <p:extLst>
      <p:ext uri="{BB962C8B-B14F-4D97-AF65-F5344CB8AC3E}">
        <p14:creationId xmlns:p14="http://schemas.microsoft.com/office/powerpoint/2010/main" val="4014806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94640-F260-E5DF-1907-4CB3BFD7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3R: Reduce</a:t>
            </a:r>
            <a:r>
              <a:rPr lang="en-US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Reuse, Recycle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D7E7F-FC77-7560-B29D-8312265B0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25" t="48413" r="31250" b="20476"/>
          <a:stretch/>
        </p:blipFill>
        <p:spPr>
          <a:xfrm>
            <a:off x="1730829" y="1407660"/>
            <a:ext cx="7489371" cy="378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1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AE6B-810C-5267-466C-8E3C5746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75" y="110692"/>
            <a:ext cx="10853286" cy="76517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14493-F5BE-1C54-4945-A13687FDF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75" y="875866"/>
            <a:ext cx="11646254" cy="5871441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https://www.myamericannurse.com/the-environment-and-the-nurse/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b="1" i="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Leffers</a:t>
            </a:r>
            <a:r>
              <a:rPr lang="en-US" sz="2200" b="1" i="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J. (2016). </a:t>
            </a:r>
            <a:r>
              <a:rPr lang="en-US" sz="2200" b="1" i="1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health in nursing</a:t>
            </a:r>
            <a:r>
              <a:rPr lang="en-US" sz="2200" b="1" i="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C. M. Smith, K. </a:t>
            </a:r>
            <a:r>
              <a:rPr lang="en-US" sz="2200" b="1" i="0" dirty="0" err="1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Huffling</a:t>
            </a:r>
            <a:r>
              <a:rPr lang="en-US" sz="2200" b="1" i="0" dirty="0">
                <a:solidFill>
                  <a:srgbClr val="008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R. McDermott-Levy, &amp; B. Sattler (Eds.). Alliance of Nurses for Healthy Environments</a:t>
            </a:r>
            <a:r>
              <a:rPr lang="en-US" sz="2200" b="1" i="0" dirty="0">
                <a:solidFill>
                  <a:srgbClr val="008000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CDC </a:t>
            </a:r>
          </a:p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Toxicity and Exposure Assessment for children Health</a:t>
            </a:r>
            <a:endParaRPr lang="en-US" sz="2200" u="sng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 Movie</a:t>
            </a:r>
          </a:p>
          <a:p>
            <a:pPr marL="0" indent="0">
              <a:buNone/>
            </a:pPr>
            <a:r>
              <a:rPr lang="en-US" sz="2200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WHO: Breathe Life - How air pollution impacts your body 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https://www.youtube.com/watch?v=GVBeY1jSG9Y</a:t>
            </a:r>
            <a:endParaRPr lang="en-US" sz="2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200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Indoor Air Quality Impacts Your Lungs </a:t>
            </a:r>
            <a:r>
              <a:rPr lang="en-US" sz="2200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https://www.youtube.com/watch?v=Aabz4MHXgT4</a:t>
            </a:r>
          </a:p>
          <a:p>
            <a:pPr marL="0" indent="0">
              <a:buNone/>
            </a:pPr>
            <a:r>
              <a:rPr lang="en-US" sz="2200" i="0" dirty="0">
                <a:solidFill>
                  <a:srgbClr val="0F0F0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MOPH – with </a:t>
            </a:r>
            <a:r>
              <a:rPr lang="en-US" sz="220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PM2.5 </a:t>
            </a:r>
            <a:r>
              <a:rPr lang="en-US" sz="2200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https://www.youtube.com/watch?v=FiIjVW8MNo8</a:t>
            </a:r>
            <a:endParaRPr lang="th-TH" sz="2200" i="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th-TH" sz="1400" b="1" i="0" dirty="0">
              <a:solidFill>
                <a:srgbClr val="0000F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th-TH" sz="1050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th-TH" sz="1050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sz="1400" b="1" i="0" dirty="0">
              <a:solidFill>
                <a:srgbClr val="0000FF"/>
              </a:solidFill>
              <a:effectLst/>
              <a:latin typeface="YouTube Sans"/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9154AC5-54B2-265E-5EDF-7319F9737A3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219486" y="1952855"/>
            <a:ext cx="4360244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0088CC"/>
                </a:solidFill>
                <a:effectLst/>
                <a:latin typeface="Montserrat" panose="00000500000000000000" pitchFamily="2" charset="0"/>
                <a:hlinkClick r:id="rId5"/>
              </a:rPr>
              <a:t>https://www.cdc.gov/climateandhealth/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7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B8204-82CC-C740-2266-2BD89405D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4" t="22223" r="34018" b="6666"/>
          <a:stretch/>
        </p:blipFill>
        <p:spPr>
          <a:xfrm>
            <a:off x="555172" y="576943"/>
            <a:ext cx="4604656" cy="53910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67FD68-A3DC-BDCB-E4DC-5FEDE193A7CB}"/>
              </a:ext>
            </a:extLst>
          </p:cNvPr>
          <p:cNvSpPr txBox="1"/>
          <p:nvPr/>
        </p:nvSpPr>
        <p:spPr>
          <a:xfrm>
            <a:off x="5236028" y="576943"/>
            <a:ext cx="655320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Photo reproduction of an anonymous crayon drawing (1854). 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/>
              <a:t>Property of Duke University Medical Center Library, History of Medicine Collections, Durham, </a:t>
            </a:r>
            <a:r>
              <a:rPr lang="en-US" sz="2800" dirty="0" err="1"/>
              <a:t>NC.National</a:t>
            </a:r>
            <a:r>
              <a:rPr lang="en-US" sz="2800" dirty="0"/>
              <a:t> Academies of Sciences, Engineering, and Medicine. 1995. Nursing, Health, and the Environment. Washington, DC: </a:t>
            </a:r>
          </a:p>
          <a:p>
            <a:endParaRPr lang="en-US" sz="2800" dirty="0"/>
          </a:p>
          <a:p>
            <a:r>
              <a:rPr lang="en-US" dirty="0"/>
              <a:t>The National Academies Press. https://doi.org/10.17226/4986.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B17ED1-0AA3-EB21-A0CD-60238A4FB790}"/>
              </a:ext>
            </a:extLst>
          </p:cNvPr>
          <p:cNvSpPr txBox="1"/>
          <p:nvPr/>
        </p:nvSpPr>
        <p:spPr>
          <a:xfrm>
            <a:off x="1132114" y="5996684"/>
            <a:ext cx="6096000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Florence Nightingale reading.</a:t>
            </a:r>
          </a:p>
        </p:txBody>
      </p:sp>
    </p:spTree>
    <p:extLst>
      <p:ext uri="{BB962C8B-B14F-4D97-AF65-F5344CB8AC3E}">
        <p14:creationId xmlns:p14="http://schemas.microsoft.com/office/powerpoint/2010/main" val="3392405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CCFFCC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C9056-2F87-3F63-7751-91AD9C9DE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11" y="1426226"/>
            <a:ext cx="10515600" cy="4351338"/>
          </a:xfrm>
        </p:spPr>
        <p:txBody>
          <a:bodyPr/>
          <a:lstStyle/>
          <a:p>
            <a:r>
              <a:rPr lang="en-US" sz="2800" i="0" dirty="0">
                <a:solidFill>
                  <a:srgbClr val="252525"/>
                </a:solidFill>
                <a:effectLst/>
                <a:latin typeface="-apple-system"/>
              </a:rPr>
              <a:t>Nightingale’s Environmental Theory</a:t>
            </a:r>
          </a:p>
          <a:p>
            <a:pPr marL="0" indent="0">
              <a:buNone/>
            </a:pPr>
            <a:r>
              <a:rPr lang="en-US" dirty="0">
                <a:solidFill>
                  <a:srgbClr val="252525"/>
                </a:solidFill>
                <a:latin typeface="-apple-system"/>
              </a:rPr>
              <a:t>Major Concepts of </a:t>
            </a:r>
            <a:r>
              <a:rPr lang="en-US" sz="2800" i="0" dirty="0">
                <a:solidFill>
                  <a:srgbClr val="252525"/>
                </a:solidFill>
                <a:effectLst/>
                <a:latin typeface="-apple-system"/>
              </a:rPr>
              <a:t>Florence Nightingale’s Theory; </a:t>
            </a:r>
          </a:p>
          <a:p>
            <a:pPr marL="0" indent="0">
              <a:buNone/>
            </a:pPr>
            <a:r>
              <a:rPr lang="en-US" dirty="0">
                <a:solidFill>
                  <a:srgbClr val="252525"/>
                </a:solidFill>
                <a:latin typeface="-apple-system"/>
              </a:rPr>
              <a:t>    Nursing, Human being, Environment, Health </a:t>
            </a:r>
          </a:p>
          <a:p>
            <a:pPr marL="0" indent="0">
              <a:buNone/>
            </a:pPr>
            <a:endParaRPr lang="en-US" dirty="0">
              <a:solidFill>
                <a:srgbClr val="252525"/>
              </a:solidFill>
              <a:latin typeface="-apple-system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52525"/>
                </a:solidFill>
                <a:latin typeface="-apple-system"/>
              </a:rPr>
              <a:t>Sub-concepts of the environmental Theory </a:t>
            </a:r>
          </a:p>
          <a:p>
            <a:pPr marL="0" indent="0">
              <a:buNone/>
            </a:pPr>
            <a:r>
              <a:rPr lang="en-US" dirty="0">
                <a:solidFill>
                  <a:srgbClr val="252525"/>
                </a:solidFill>
                <a:latin typeface="-apple-system"/>
              </a:rPr>
              <a:t>    Health of houses, ventilation and warming, light, Noise, Variety, Bed and Bedding, Personal Cleanliness, Nutrition and Taking Food, Chattering Hopes and advice, Social Consideration </a:t>
            </a:r>
          </a:p>
          <a:p>
            <a:pPr marL="0" indent="0">
              <a:buNone/>
            </a:pPr>
            <a:endParaRPr lang="en-US" b="1" dirty="0">
              <a:solidFill>
                <a:srgbClr val="252525"/>
              </a:solidFill>
              <a:latin typeface="-apple-system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2E196-D358-1FDE-56DB-DED88D71D83A}"/>
              </a:ext>
            </a:extLst>
          </p:cNvPr>
          <p:cNvSpPr txBox="1"/>
          <p:nvPr/>
        </p:nvSpPr>
        <p:spPr>
          <a:xfrm>
            <a:off x="652111" y="609418"/>
            <a:ext cx="9887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52525"/>
                </a:solidFill>
                <a:effectLst/>
                <a:latin typeface="-apple-system"/>
              </a:rPr>
              <a:t> </a:t>
            </a:r>
            <a:r>
              <a:rPr lang="en-US" sz="4000" b="1" i="0" dirty="0">
                <a:solidFill>
                  <a:srgbClr val="252525"/>
                </a:solidFill>
                <a:effectLst/>
                <a:latin typeface="-apple-system"/>
              </a:rPr>
              <a:t>Florence Nightingale’s Environmental Theory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DB696-4C07-0A93-4DFB-19553BD78984}"/>
              </a:ext>
            </a:extLst>
          </p:cNvPr>
          <p:cNvSpPr txBox="1"/>
          <p:nvPr/>
        </p:nvSpPr>
        <p:spPr>
          <a:xfrm>
            <a:off x="652111" y="5602251"/>
            <a:ext cx="11225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 https://nurseslabs.com/florence-nightingales-environmental-theory/</a:t>
            </a:r>
          </a:p>
        </p:txBody>
      </p:sp>
    </p:spTree>
    <p:extLst>
      <p:ext uri="{BB962C8B-B14F-4D97-AF65-F5344CB8AC3E}">
        <p14:creationId xmlns:p14="http://schemas.microsoft.com/office/powerpoint/2010/main" val="1361870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1104-9D8A-2565-0483-93EC8E5E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6" y="365125"/>
            <a:ext cx="11598442" cy="578151"/>
          </a:xfrm>
        </p:spPr>
        <p:txBody>
          <a:bodyPr>
            <a:normAutofit/>
          </a:bodyPr>
          <a:lstStyle/>
          <a:p>
            <a:r>
              <a:rPr lang="en-US" sz="3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Health Nursing intervention 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AD81F-D201-C912-85AB-D6C7D13D5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6" t="25498" r="32188" b="10371"/>
          <a:stretch/>
        </p:blipFill>
        <p:spPr>
          <a:xfrm>
            <a:off x="2810577" y="943276"/>
            <a:ext cx="5023718" cy="4908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9BC4DF-C22D-AFA5-7A8F-10B01591F289}"/>
              </a:ext>
            </a:extLst>
          </p:cNvPr>
          <p:cNvSpPr txBox="1"/>
          <p:nvPr/>
        </p:nvSpPr>
        <p:spPr>
          <a:xfrm>
            <a:off x="394636" y="5965428"/>
            <a:ext cx="11086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Source</a:t>
            </a:r>
            <a:r>
              <a:rPr lang="th-TH" dirty="0"/>
              <a:t> </a:t>
            </a:r>
            <a:r>
              <a:rPr lang="en-US" dirty="0"/>
              <a:t>https://www.health.state.mn.us/communities/practice/research/phncouncil/docs/PHInterventions.pdf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0D65E-5CBE-19D6-0490-15C17149DDF2}"/>
              </a:ext>
            </a:extLst>
          </p:cNvPr>
          <p:cNvSpPr txBox="1"/>
          <p:nvPr/>
        </p:nvSpPr>
        <p:spPr>
          <a:xfrm>
            <a:off x="1158240" y="624917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333132"/>
                </a:solidFill>
                <a:latin typeface="proxima_nova_rgbold"/>
              </a:rPr>
              <a:t>*APHA</a:t>
            </a:r>
            <a:r>
              <a:rPr lang="en-US" sz="1600" dirty="0">
                <a:solidFill>
                  <a:srgbClr val="333132"/>
                </a:solidFill>
                <a:latin typeface="proxima_nova_rgbold"/>
              </a:rPr>
              <a:t>:-</a:t>
            </a:r>
            <a:r>
              <a:rPr lang="en-US" sz="1600" b="0" i="0" dirty="0">
                <a:solidFill>
                  <a:srgbClr val="333132"/>
                </a:solidFill>
                <a:effectLst/>
                <a:latin typeface="proxima_nova_rgbold"/>
              </a:rPr>
              <a:t>American Public Health Association</a:t>
            </a:r>
          </a:p>
        </p:txBody>
      </p:sp>
    </p:spTree>
    <p:extLst>
      <p:ext uri="{BB962C8B-B14F-4D97-AF65-F5344CB8AC3E}">
        <p14:creationId xmlns:p14="http://schemas.microsoft.com/office/powerpoint/2010/main" val="2121655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90E0FE-9174-18A7-E294-DD656C36B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3" t="22456" r="16473" b="7789"/>
          <a:stretch/>
        </p:blipFill>
        <p:spPr>
          <a:xfrm>
            <a:off x="7586712" y="4347937"/>
            <a:ext cx="2180427" cy="1496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772E6-317F-31A7-BC53-7AD869AE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3256"/>
          </a:xfrm>
        </p:spPr>
        <p:txBody>
          <a:bodyPr>
            <a:normAutofit fontScale="90000"/>
          </a:bodyPr>
          <a:lstStyle/>
          <a:p>
            <a:pPr lvl="0" algn="thaiDist">
              <a:lnSpc>
                <a:spcPct val="107000"/>
              </a:lnSpc>
            </a:pPr>
            <a:r>
              <a: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Problems &amp; Health issues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FC7DFF-7381-DC3F-929F-7592F58AE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80" t="44920" r="5404" b="27250"/>
          <a:stretch/>
        </p:blipFill>
        <p:spPr>
          <a:xfrm>
            <a:off x="8626985" y="1668348"/>
            <a:ext cx="2598822" cy="1908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FD79F-7E47-62D2-6C89-894A16BAB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54" t="51852" r="28417" b="18223"/>
          <a:stretch/>
        </p:blipFill>
        <p:spPr>
          <a:xfrm>
            <a:off x="1120514" y="3955910"/>
            <a:ext cx="2337095" cy="19352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F4864A-7123-C595-1E78-5F934459B9E0}"/>
              </a:ext>
            </a:extLst>
          </p:cNvPr>
          <p:cNvSpPr txBox="1"/>
          <p:nvPr/>
        </p:nvSpPr>
        <p:spPr>
          <a:xfrm>
            <a:off x="674525" y="6368859"/>
            <a:ext cx="11216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 https://www.ottawapublichealth.ca/en/public-health-topics/environmental-health.aspx</a:t>
            </a:r>
          </a:p>
        </p:txBody>
      </p:sp>
      <p:pic>
        <p:nvPicPr>
          <p:cNvPr id="3" name="Graphic 2" descr="Skeleton">
            <a:extLst>
              <a:ext uri="{FF2B5EF4-FFF2-40B4-BE49-F238E27FC236}">
                <a16:creationId xmlns:a16="http://schemas.microsoft.com/office/drawing/2014/main" id="{6E0BA144-2399-BCA9-22E7-D885CE046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2838" y="1837068"/>
            <a:ext cx="1742172" cy="1723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9E01B-754F-687C-04C0-5AE94196D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15" t="45237" r="52285" b="27676"/>
          <a:stretch/>
        </p:blipFill>
        <p:spPr>
          <a:xfrm>
            <a:off x="596512" y="1782812"/>
            <a:ext cx="2316480" cy="1857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2624B-5D1B-1C7C-F689-E7DD98A475AE}"/>
              </a:ext>
            </a:extLst>
          </p:cNvPr>
          <p:cNvSpPr txBox="1"/>
          <p:nvPr/>
        </p:nvSpPr>
        <p:spPr>
          <a:xfrm>
            <a:off x="6562281" y="4754739"/>
            <a:ext cx="199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 &amp;Water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pollution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C4F46-FAF6-572B-8E92-A129A5575595}"/>
              </a:ext>
            </a:extLst>
          </p:cNvPr>
          <p:cNvSpPr txBox="1"/>
          <p:nvPr/>
        </p:nvSpPr>
        <p:spPr>
          <a:xfrm>
            <a:off x="2874271" y="2217061"/>
            <a:ext cx="289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Chemical/toxic substance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Smog, PM 2.5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DA265-115A-6694-B3D6-D5211A28D283}"/>
              </a:ext>
            </a:extLst>
          </p:cNvPr>
          <p:cNvSpPr txBox="1"/>
          <p:nvPr/>
        </p:nvSpPr>
        <p:spPr>
          <a:xfrm>
            <a:off x="10172549" y="3814644"/>
            <a:ext cx="1459831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Climate change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Greenhouse effects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98CFE-15C0-8518-CC2A-53E7D0735C1F}"/>
              </a:ext>
            </a:extLst>
          </p:cNvPr>
          <p:cNvSpPr txBox="1"/>
          <p:nvPr/>
        </p:nvSpPr>
        <p:spPr>
          <a:xfrm>
            <a:off x="5381668" y="3450828"/>
            <a:ext cx="109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Receptor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44997-BB4B-DCA5-AAC9-E0EDBDADFEE2}"/>
              </a:ext>
            </a:extLst>
          </p:cNvPr>
          <p:cNvSpPr txBox="1"/>
          <p:nvPr/>
        </p:nvSpPr>
        <p:spPr>
          <a:xfrm>
            <a:off x="8811183" y="3529360"/>
            <a:ext cx="109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61116-EDE1-BB69-AE14-2DEB54A9CF5B}"/>
              </a:ext>
            </a:extLst>
          </p:cNvPr>
          <p:cNvSpPr txBox="1"/>
          <p:nvPr/>
        </p:nvSpPr>
        <p:spPr>
          <a:xfrm>
            <a:off x="3382000" y="3425849"/>
            <a:ext cx="109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Pathway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EE46D-4087-1842-D98C-82840E7439CE}"/>
              </a:ext>
            </a:extLst>
          </p:cNvPr>
          <p:cNvSpPr txBox="1"/>
          <p:nvPr/>
        </p:nvSpPr>
        <p:spPr>
          <a:xfrm>
            <a:off x="1622534" y="5809787"/>
            <a:ext cx="109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Source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B58B53-0A99-3B00-00FA-CC79B450DE84}"/>
              </a:ext>
            </a:extLst>
          </p:cNvPr>
          <p:cNvCxnSpPr>
            <a:cxnSpLocks/>
          </p:cNvCxnSpPr>
          <p:nvPr/>
        </p:nvCxnSpPr>
        <p:spPr>
          <a:xfrm>
            <a:off x="4605996" y="2705684"/>
            <a:ext cx="4094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54375A-A269-B9A9-8FFD-748FB3417F57}"/>
              </a:ext>
            </a:extLst>
          </p:cNvPr>
          <p:cNvCxnSpPr>
            <a:cxnSpLocks/>
          </p:cNvCxnSpPr>
          <p:nvPr/>
        </p:nvCxnSpPr>
        <p:spPr>
          <a:xfrm flipH="1" flipV="1">
            <a:off x="6664267" y="2720987"/>
            <a:ext cx="617460" cy="330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5634BF-6156-2FD5-DF85-60C5ABF9E3D9}"/>
              </a:ext>
            </a:extLst>
          </p:cNvPr>
          <p:cNvCxnSpPr>
            <a:cxnSpLocks/>
          </p:cNvCxnSpPr>
          <p:nvPr/>
        </p:nvCxnSpPr>
        <p:spPr>
          <a:xfrm flipH="1" flipV="1">
            <a:off x="6553354" y="3806753"/>
            <a:ext cx="1105293" cy="765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E1F18E9-71E3-92C0-F70F-398621F944EE}"/>
              </a:ext>
            </a:extLst>
          </p:cNvPr>
          <p:cNvSpPr txBox="1"/>
          <p:nvPr/>
        </p:nvSpPr>
        <p:spPr>
          <a:xfrm>
            <a:off x="7113144" y="2910727"/>
            <a:ext cx="1620692" cy="86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Contaminated vegetables</a:t>
            </a:r>
            <a:endParaRPr lang="th-T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37C428-BAD4-A18F-FAEB-1A6FEC7D5949}"/>
              </a:ext>
            </a:extLst>
          </p:cNvPr>
          <p:cNvSpPr txBox="1"/>
          <p:nvPr/>
        </p:nvSpPr>
        <p:spPr>
          <a:xfrm>
            <a:off x="3483672" y="4754739"/>
            <a:ext cx="1489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Waste,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Sanitation, Microbes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D4668A-8323-A208-C20A-1F1DB36CAD0A}"/>
              </a:ext>
            </a:extLst>
          </p:cNvPr>
          <p:cNvCxnSpPr>
            <a:cxnSpLocks/>
          </p:cNvCxnSpPr>
          <p:nvPr/>
        </p:nvCxnSpPr>
        <p:spPr>
          <a:xfrm flipV="1">
            <a:off x="4020602" y="3789282"/>
            <a:ext cx="1299393" cy="81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2D9A0018-9D5F-F512-5D61-7243A6104D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39" t="47852" r="22500" b="25777"/>
          <a:stretch/>
        </p:blipFill>
        <p:spPr>
          <a:xfrm>
            <a:off x="5127188" y="5096158"/>
            <a:ext cx="1281396" cy="12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5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87A12-1D20-D229-CDD3-226C94395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519"/>
            <a:ext cx="10515600" cy="58777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Problems &amp; Health issues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(cont.)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68D4D7C4-403E-E4EF-1DA3-7E946D880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013926"/>
              </p:ext>
            </p:extLst>
          </p:nvPr>
        </p:nvGraphicFramePr>
        <p:xfrm>
          <a:off x="296779" y="811295"/>
          <a:ext cx="11598442" cy="504602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977865">
                  <a:extLst>
                    <a:ext uri="{9D8B030D-6E8A-4147-A177-3AD203B41FA5}">
                      <a16:colId xmlns:a16="http://schemas.microsoft.com/office/drawing/2014/main" val="1584294849"/>
                    </a:ext>
                  </a:extLst>
                </a:gridCol>
                <a:gridCol w="6620577">
                  <a:extLst>
                    <a:ext uri="{9D8B030D-6E8A-4147-A177-3AD203B41FA5}">
                      <a16:colId xmlns:a16="http://schemas.microsoft.com/office/drawing/2014/main" val="683773649"/>
                    </a:ext>
                  </a:extLst>
                </a:gridCol>
              </a:tblGrid>
              <a:tr h="3780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Health Effects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86888"/>
                  </a:ext>
                </a:extLst>
              </a:tr>
              <a:tr h="4125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Water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Contaminated)</a:t>
                      </a:r>
                      <a:endParaRPr lang="th-TH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Food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(contaminated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:-Toxic substance, Pesticides, seasoning</a:t>
                      </a:r>
                      <a:r>
                        <a:rPr lang="th-TH" sz="20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Heavy metal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Cd</a:t>
                      </a:r>
                      <a:r>
                        <a:rPr lang="th-TH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Itai-Itai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disease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Pb</a:t>
                      </a:r>
                      <a:r>
                        <a:rPr lang="th-TH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Utensil</a:t>
                      </a:r>
                      <a:r>
                        <a:rPr lang="th-TH" sz="24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Microbes: Salmonella, Diarrhea, Food poisoning Seasoning: high salt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Wingdings" panose="05000000000000000000" pitchFamily="2" charset="2"/>
                        </a:rPr>
                        <a:t> Kidney disease</a:t>
                      </a:r>
                      <a:endParaRPr lang="th-TH" sz="24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th-TH" sz="24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th-TH" sz="24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th-TH" sz="24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th-TH" sz="24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24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0716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267D707-8932-594E-1141-8544D6CA91F5}"/>
              </a:ext>
            </a:extLst>
          </p:cNvPr>
          <p:cNvSpPr txBox="1"/>
          <p:nvPr/>
        </p:nvSpPr>
        <p:spPr>
          <a:xfrm>
            <a:off x="296778" y="5821002"/>
            <a:ext cx="5799221" cy="694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 from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https://www.dreamstime.com/illustration/spoiled-meat.html</a:t>
            </a:r>
            <a:endParaRPr lang="th-TH" sz="1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D66899-7E1A-3A65-9A2C-1BDAFA7E1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1" t="25396" r="40714" b="10631"/>
          <a:stretch/>
        </p:blipFill>
        <p:spPr>
          <a:xfrm>
            <a:off x="6774467" y="3228379"/>
            <a:ext cx="3698528" cy="26289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C521B8-9D58-E7A5-D500-D10F0138F364}"/>
              </a:ext>
            </a:extLst>
          </p:cNvPr>
          <p:cNvSpPr txBox="1"/>
          <p:nvPr/>
        </p:nvSpPr>
        <p:spPr>
          <a:xfrm>
            <a:off x="5947610" y="583579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Photo from  </a:t>
            </a:r>
            <a:r>
              <a:rPr lang="en-US" sz="1600" dirty="0">
                <a:solidFill>
                  <a:srgbClr val="0000FF"/>
                </a:solidFill>
              </a:rPr>
              <a:t>https://www.medicalnewstoday.com/articles/290814#benefits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5862D-86DC-31ED-D69A-A3D834EB5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16" t="35228" r="57605" b="34877"/>
          <a:stretch/>
        </p:blipFill>
        <p:spPr>
          <a:xfrm>
            <a:off x="1470239" y="2994703"/>
            <a:ext cx="2204186" cy="20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77E02-81C6-0EE1-C4D1-70A228AC2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Example: Contaminated Food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441BC-C58F-6725-F4BE-B4E4DF422288}"/>
              </a:ext>
            </a:extLst>
          </p:cNvPr>
          <p:cNvSpPr txBox="1"/>
          <p:nvPr/>
        </p:nvSpPr>
        <p:spPr>
          <a:xfrm>
            <a:off x="747562" y="1501341"/>
            <a:ext cx="10606238" cy="436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Clostridium botulinum</a:t>
            </a:r>
            <a:r>
              <a:rPr lang="th-TH" sz="2400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Nervous system</a:t>
            </a:r>
            <a:endParaRPr lang="th-TH" sz="2400" i="0" dirty="0">
              <a:solidFill>
                <a:srgbClr val="202124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Canned food,  Bamboo Shoot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 Guide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buy/How to collect</a:t>
            </a:r>
            <a:endParaRPr lang="th-T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Packaging /Expire Date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cook</a:t>
            </a:r>
            <a:endParaRPr lang="th-T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th-T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44383-F1D4-3560-96EC-25FFBC417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8" t="21891" r="42447" b="19579"/>
          <a:stretch/>
        </p:blipFill>
        <p:spPr>
          <a:xfrm>
            <a:off x="6362299" y="2012660"/>
            <a:ext cx="5073080" cy="3502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D59B8B-EEF9-D8F9-DD17-5606E4190815}"/>
              </a:ext>
            </a:extLst>
          </p:cNvPr>
          <p:cNvSpPr txBox="1"/>
          <p:nvPr/>
        </p:nvSpPr>
        <p:spPr>
          <a:xfrm>
            <a:off x="3994485" y="5870550"/>
            <a:ext cx="80205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Photo from https://www.ohmyfoodrecipes.com/how-to-prepare-bamboo-shoots/</a:t>
            </a:r>
          </a:p>
        </p:txBody>
      </p:sp>
    </p:spTree>
    <p:extLst>
      <p:ext uri="{BB962C8B-B14F-4D97-AF65-F5344CB8AC3E}">
        <p14:creationId xmlns:p14="http://schemas.microsoft.com/office/powerpoint/2010/main" val="3247507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A6F0-889C-7ED7-A9E9-C5975AC4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4120"/>
            <a:ext cx="10515600" cy="828408"/>
          </a:xfrm>
        </p:spPr>
        <p:txBody>
          <a:bodyPr>
            <a:normAutofit/>
          </a:bodyPr>
          <a:lstStyle/>
          <a:p>
            <a:r>
              <a:rPr lang="en-US" sz="4800" b="1" dirty="0"/>
              <a:t>Chemical Exposure and Health Outcomes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B4F176F-13FB-B00B-EE56-CF33BAAB4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955187"/>
              </p:ext>
            </p:extLst>
          </p:nvPr>
        </p:nvGraphicFramePr>
        <p:xfrm>
          <a:off x="558265" y="893548"/>
          <a:ext cx="10866865" cy="50677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34982">
                  <a:extLst>
                    <a:ext uri="{9D8B030D-6E8A-4147-A177-3AD203B41FA5}">
                      <a16:colId xmlns:a16="http://schemas.microsoft.com/office/drawing/2014/main" val="3481998866"/>
                    </a:ext>
                  </a:extLst>
                </a:gridCol>
                <a:gridCol w="6131883">
                  <a:extLst>
                    <a:ext uri="{9D8B030D-6E8A-4147-A177-3AD203B41FA5}">
                      <a16:colId xmlns:a16="http://schemas.microsoft.com/office/drawing/2014/main" val="2831247943"/>
                    </a:ext>
                  </a:extLst>
                </a:gridCol>
              </a:tblGrid>
              <a:tr h="587140">
                <a:tc>
                  <a:txBody>
                    <a:bodyPr/>
                    <a:lstStyle/>
                    <a:p>
                      <a:r>
                        <a:rPr lang="en-US" sz="2800" dirty="0"/>
                        <a:t>Chemical Exposure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Adverse Health Outcome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986125"/>
                  </a:ext>
                </a:extLst>
              </a:tr>
              <a:tr h="499674">
                <a:tc>
                  <a:txBody>
                    <a:bodyPr/>
                    <a:lstStyle/>
                    <a:p>
                      <a:r>
                        <a:rPr lang="en-US" sz="2800" dirty="0"/>
                        <a:t>Vinyl chloride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Liver cancer, Cardiovascular Disease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982498"/>
                  </a:ext>
                </a:extLst>
              </a:tr>
              <a:tr h="499674">
                <a:tc>
                  <a:txBody>
                    <a:bodyPr/>
                    <a:lstStyle/>
                    <a:p>
                      <a:r>
                        <a:rPr lang="en-US" sz="2800" dirty="0"/>
                        <a:t>Benzene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Leukemia, Aplastic anemia, Neutropenia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984068"/>
                  </a:ext>
                </a:extLst>
              </a:tr>
              <a:tr h="499674">
                <a:tc>
                  <a:txBody>
                    <a:bodyPr/>
                    <a:lstStyle/>
                    <a:p>
                      <a:r>
                        <a:rPr lang="en-US" sz="2800" dirty="0"/>
                        <a:t>Benzidine (various chemical formulas)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Bladder cancer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600116"/>
                  </a:ext>
                </a:extLst>
              </a:tr>
              <a:tr h="499674">
                <a:tc>
                  <a:txBody>
                    <a:bodyPr/>
                    <a:lstStyle/>
                    <a:p>
                      <a:r>
                        <a:rPr lang="en-US" sz="2800" dirty="0"/>
                        <a:t>Copper sulphate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Anemia, blood disorders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654451"/>
                  </a:ext>
                </a:extLst>
              </a:tr>
              <a:tr h="499674">
                <a:tc>
                  <a:txBody>
                    <a:bodyPr/>
                    <a:lstStyle/>
                    <a:p>
                      <a:r>
                        <a:rPr lang="en-US" sz="2800" dirty="0"/>
                        <a:t>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Neurological effect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414756"/>
                  </a:ext>
                </a:extLst>
              </a:tr>
              <a:tr h="499674">
                <a:tc>
                  <a:txBody>
                    <a:bodyPr/>
                    <a:lstStyle/>
                    <a:p>
                      <a:r>
                        <a:rPr lang="en-US" sz="2800" dirty="0"/>
                        <a:t>Asbestos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Asbestosis, Lung cancer, Mesothelioma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586771"/>
                  </a:ext>
                </a:extLst>
              </a:tr>
              <a:tr h="499674">
                <a:tc>
                  <a:txBody>
                    <a:bodyPr/>
                    <a:lstStyle/>
                    <a:p>
                      <a:r>
                        <a:rPr lang="en-US" sz="2800" dirty="0"/>
                        <a:t>Particulate matter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Asthma, Cardiovascular disease,  Pulmonary disease, Lung cancer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689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364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5160</TotalTime>
  <Words>1041</Words>
  <Application>Microsoft Office PowerPoint</Application>
  <PresentationFormat>Widescreen</PresentationFormat>
  <Paragraphs>202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-apple-system</vt:lpstr>
      <vt:lpstr>Arial</vt:lpstr>
      <vt:lpstr>Arial</vt:lpstr>
      <vt:lpstr>Calibri</vt:lpstr>
      <vt:lpstr>Calibri Light</vt:lpstr>
      <vt:lpstr>Montserrat</vt:lpstr>
      <vt:lpstr>proxima_nova_rgbold</vt:lpstr>
      <vt:lpstr>Tahoma</vt:lpstr>
      <vt:lpstr>TH SarabunPSK</vt:lpstr>
      <vt:lpstr>YouTube Sans</vt:lpstr>
      <vt:lpstr>Office Theme</vt:lpstr>
      <vt:lpstr>NUR 3212 Community Health Nursing Chapter 8 Environmental Nursing</vt:lpstr>
      <vt:lpstr>TOPIC</vt:lpstr>
      <vt:lpstr>PowerPoint Presentation</vt:lpstr>
      <vt:lpstr>PowerPoint Presentation</vt:lpstr>
      <vt:lpstr>Public Health Nursing intervention </vt:lpstr>
      <vt:lpstr>Environmental Problems &amp; Health issues</vt:lpstr>
      <vt:lpstr>Environmental Problems &amp; Health issues (cont.)</vt:lpstr>
      <vt:lpstr>Example: Contaminated Food</vt:lpstr>
      <vt:lpstr>Chemical Exposure and Health Outcomes</vt:lpstr>
      <vt:lpstr>Chemical Exposure and Health Outcomes</vt:lpstr>
      <vt:lpstr>Household pests&amp; Chemical substances</vt:lpstr>
      <vt:lpstr>PowerPoint Presentation</vt:lpstr>
      <vt:lpstr>PowerPoint Presentation</vt:lpstr>
      <vt:lpstr>PowerPoint Presentation</vt:lpstr>
      <vt:lpstr>Environmental Health Nursing</vt:lpstr>
      <vt:lpstr>Environmental Health Nursing (cont.)</vt:lpstr>
      <vt:lpstr>Ex: Case study:- PM2.5 vs Asthma case</vt:lpstr>
      <vt:lpstr>Ex: การพยาบาลด้านอนามัยสิ่งแวดล้อม :สุขภาพ  :- PM2.5 vs Asthma</vt:lpstr>
      <vt:lpstr>Water, Sanitation, Hygiene (WASH) and Healthcare Waste</vt:lpstr>
      <vt:lpstr>Household Waste Materials </vt:lpstr>
      <vt:lpstr>3R: Reduce, Reuse, Recycle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67</cp:revision>
  <dcterms:created xsi:type="dcterms:W3CDTF">2023-02-13T07:37:50Z</dcterms:created>
  <dcterms:modified xsi:type="dcterms:W3CDTF">2023-04-29T10:49:59Z</dcterms:modified>
</cp:coreProperties>
</file>