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69" r:id="rId15"/>
    <p:sldId id="267" r:id="rId16"/>
    <p:sldId id="268" r:id="rId17"/>
    <p:sldId id="271" r:id="rId18"/>
    <p:sldId id="272" r:id="rId19"/>
    <p:sldId id="270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A77167-290B-4863-95EE-3DC3B19BA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902C154C-FE0F-4883-9D00-50DA41B51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F211A19-B97D-49C6-BD9D-D4C88D62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3B1B4-3C4E-4BB0-AEBE-7F6209BA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2B5464C-56E4-4612-94C6-1707C28A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407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C1DC19C-3BE4-4F41-AEDE-A455408B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5BD38A1-63A2-4E44-AFAA-942D6C4ED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221B7D4-5644-40E0-B4BD-40D68D41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B64573E-AB8D-4A3E-B120-0E18A22B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33D963D-60F8-41E7-93F9-892E2D94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804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B7506621-870E-4B49-B9CD-33A632FF7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43409CF-CF3E-48E0-9EC4-6858C6280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6A8CD6D-6728-4FA1-896D-8C171DF3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B8A4CF6-0E28-49D9-B6B1-69A7ADD3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F439DFF-4427-4041-A71D-5EA4820D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862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5D43AC-DF6A-430D-AAAD-48621637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1ACDCC9-52D5-4D10-99D8-1456FDA9A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C072F48-0238-4CC9-B678-8706FFE4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CC0A3FB-82E2-4C2F-A13C-C3F0947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4377675-AF6D-4620-A9EA-E1E345C1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37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BD35C4-529C-4EAB-9E58-7634C445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16035BA-6DB4-4EA8-A958-7DFC1D47F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8DCDC46-D656-49C5-A1F2-90F45CB1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54336C2-2621-4A71-98E5-0FB6476D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ADB772D-D163-4EC5-9D79-D332D3C8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141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D887FA2-EC45-4478-B356-F4602E26B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5363065-AC41-4906-BB24-B151D9366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8E16090-BD6E-4CC6-B4A0-DB34E0138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D26F515-2EF6-4231-9FB4-34F2A252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7EB23C9-8E93-42CE-A3A4-E2AFA234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CD37418-7944-410F-8528-6DF5EA2C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4828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A76AB0-AC5F-45BD-BC58-4D2B194F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AEAAF7A-B51F-4017-A5D2-DB81FE579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511AD66-72F6-430C-893D-0A7812C19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401CEAE-F551-49D2-AFFC-B508CFD79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D27449B4-7C43-4E3C-98DC-186217BFE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46E68A3-5B6D-4E86-B218-49056873F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56FF4E1-1874-419F-8B0F-B3FB54EA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D63251EC-A2A7-4E00-8796-04BBB3B5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866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8B9A080-66C7-47D4-9C57-FF92CD5E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42C612B-7AC9-4EC6-812D-199E2A42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5F714DC-59FC-41C4-B460-FA89C0B1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0912B03-0138-49AD-A673-F2D21D9C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389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E8BCFEA9-470E-46CF-9532-30C9360D5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86345937-74ED-4752-AFA0-9C70D5E7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CBC94B5-DC32-4F0D-8CE3-A36A611CA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924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5616A2-AF82-4E70-BB81-96C1519F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B48F6A4-74A8-4EAB-9744-E7CAD86D8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45E8D45-D945-4429-BED5-B5301B683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541EA3A-53DE-48DC-9E79-9F863EA1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129179A-6D8C-4E24-9BCC-10DEB14F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4F62E56-1F64-4718-A4A9-CAE6B0BA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419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55298EA-FC56-4AD0-9887-08480CEF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0BD5F393-346C-432E-878F-48E553BC6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2E9E64C-05B6-4B1D-8AC6-9F77E40B9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BF965D0-BFC6-4FD6-B11D-647F993A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417CC17-E211-48D2-AF45-019263DA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583538C-38A6-465F-AB3A-9742B11E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327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8806293-4905-4071-9DB9-A9AA1E78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9D87FAE-E6AE-43BB-A01B-B25037009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14AEFFA-2B3D-4790-B7BC-C102AF0F0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096D2-2A9C-44B8-9A3D-E7391DA3F779}" type="datetimeFigureOut">
              <a:rPr lang="th-TH" smtClean="0"/>
              <a:t>29/12/65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E20BAAE-57A7-4C32-8E76-37FB44D1B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8989E86-B0E7-4838-8B89-BC87A6664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45E70-8F78-48B9-B96E-3483AB8FB6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464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D3FA16-8DF6-48D9-9714-DEE7BACA3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5388"/>
            <a:ext cx="9144000" cy="1221971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BNS 1</a:t>
            </a:r>
            <a:endParaRPr lang="th-TH" sz="8800" b="1" dirty="0">
              <a:solidFill>
                <a:srgbClr val="FF0000"/>
              </a:solidFill>
              <a:latin typeface="Adobe Arabic" panose="02040503050201020203" pitchFamily="18" charset="-78"/>
            </a:endParaRP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3F0547B-ECB4-4913-895B-F5103BA12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337" y="1529543"/>
            <a:ext cx="10291157" cy="4091938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  </a:t>
            </a:r>
            <a:endParaRPr lang="th-TH" sz="5400" dirty="0">
              <a:latin typeface="Adobe Arabic" panose="02040503050201020203" pitchFamily="18" charset="-78"/>
            </a:endParaRPr>
          </a:p>
        </p:txBody>
      </p:sp>
      <p:pic>
        <p:nvPicPr>
          <p:cNvPr id="4" name="Picture 2" descr="Online classes icon with round frame and stylized people. | CanStock">
            <a:extLst>
              <a:ext uri="{FF2B5EF4-FFF2-40B4-BE49-F238E27FC236}">
                <a16:creationId xmlns:a16="http://schemas.microsoft.com/office/drawing/2014/main" id="{1B3C70FA-2304-4936-9B9E-49B99F28866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5"/>
          <a:stretch/>
        </p:blipFill>
        <p:spPr bwMode="auto">
          <a:xfrm>
            <a:off x="2718263" y="1338349"/>
            <a:ext cx="6658494" cy="3782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1CDC61F-CE5D-4A76-A98C-4381F8938391}"/>
              </a:ext>
            </a:extLst>
          </p:cNvPr>
          <p:cNvSpPr/>
          <p:nvPr/>
        </p:nvSpPr>
        <p:spPr>
          <a:xfrm>
            <a:off x="1637607" y="2634964"/>
            <a:ext cx="8803178" cy="46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5400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endParaRPr lang="en-US" sz="5400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sz="5400" b="1" dirty="0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GEL 0105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i="1" dirty="0">
                <a:latin typeface="Adobe Arabic" panose="02040503050201020203" pitchFamily="18" charset="-78"/>
                <a:ea typeface="Calibri" panose="020F0502020204030204" pitchFamily="34" charset="0"/>
                <a:cs typeface="Cordia New" panose="020B0304020202020204" pitchFamily="34" charset="-34"/>
              </a:rPr>
              <a:t>English for Communication and Information Retrieval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</a:p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5405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F492C7-B1C9-4C07-B379-4B22B1C0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84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What is there to eat in your country?</a:t>
            </a:r>
            <a:endParaRPr lang="th-TH" sz="6000" dirty="0">
              <a:solidFill>
                <a:srgbClr val="FF0000"/>
              </a:solidFill>
              <a:latin typeface="Adobe Arabic" panose="02040503050201020203" pitchFamily="18" charset="-78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FEDBED5-24BC-4A80-A671-C03CD3560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789"/>
            <a:ext cx="10515600" cy="47471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People come to eat our different spicy food.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People come to eat our fresh fruit.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People come to eat our Thai desserts.</a:t>
            </a:r>
            <a:endParaRPr lang="th-TH" sz="5400" dirty="0">
              <a:latin typeface="Adobe Arabic" panose="02040503050201020203" pitchFamily="18" charset="-78"/>
            </a:endParaRPr>
          </a:p>
        </p:txBody>
      </p:sp>
      <p:pic>
        <p:nvPicPr>
          <p:cNvPr id="4" name="Picture 1" descr="Is All Thai Food Spicy? - A Look At Fiery &amp; Mild Dishes">
            <a:extLst>
              <a:ext uri="{FF2B5EF4-FFF2-40B4-BE49-F238E27FC236}">
                <a16:creationId xmlns:a16="http://schemas.microsoft.com/office/drawing/2014/main" id="{5ECAA035-9FBB-4103-965E-A35F54999E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89616"/>
            <a:ext cx="3541454" cy="207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Fresh Fruits At Local Market At Phuket, Thailand. Stock Photo, Picture And  Royalty Free Image. Image 85844008.">
            <a:extLst>
              <a:ext uri="{FF2B5EF4-FFF2-40B4-BE49-F238E27FC236}">
                <a16:creationId xmlns:a16="http://schemas.microsoft.com/office/drawing/2014/main" id="{54143F5F-6315-4F66-879E-3962C79EF5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0" y="4180783"/>
            <a:ext cx="3541454" cy="208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17 places in Bangkok to indulge in traditional thai desserts!">
            <a:extLst>
              <a:ext uri="{FF2B5EF4-FFF2-40B4-BE49-F238E27FC236}">
                <a16:creationId xmlns:a16="http://schemas.microsoft.com/office/drawing/2014/main" id="{095F9086-A893-46DA-9ACE-90CEFB032FC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350" y="4189616"/>
            <a:ext cx="3157449" cy="202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Thai Desserts: 25 Sweets You Need to Try | Will Fly for Food">
            <a:extLst>
              <a:ext uri="{FF2B5EF4-FFF2-40B4-BE49-F238E27FC236}">
                <a16:creationId xmlns:a16="http://schemas.microsoft.com/office/drawing/2014/main" id="{118E583E-7EA7-4E11-B2DE-0CEE16BA025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147">
            <a:off x="9882808" y="2356225"/>
            <a:ext cx="1415653" cy="117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" descr="Thai Fruit: The 12 Best Thai Fruits You Have to Try">
            <a:extLst>
              <a:ext uri="{FF2B5EF4-FFF2-40B4-BE49-F238E27FC236}">
                <a16:creationId xmlns:a16="http://schemas.microsoft.com/office/drawing/2014/main" id="{40423635-1993-4BE6-AC6F-FA24600E2B3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5" y="241069"/>
            <a:ext cx="1721109" cy="102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 descr="20 Amazing Thai Fruits - A Collection of Great Thai Fruits to Try in  Bangkok – Go Guides">
            <a:extLst>
              <a:ext uri="{FF2B5EF4-FFF2-40B4-BE49-F238E27FC236}">
                <a16:creationId xmlns:a16="http://schemas.microsoft.com/office/drawing/2014/main" id="{FE4082B2-BE35-460D-B91E-7CF8D44747B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57" y="260697"/>
            <a:ext cx="1721109" cy="1285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357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61AC478-A3DC-4F9A-8F31-80F92123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22AE8AD1-53B4-497C-B16F-A3EEF290852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10408919" cy="5719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6841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6CAF53-59E5-4AA4-854F-BCB6D518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" descr="Phrasal Verb Definition - English Prowess">
            <a:extLst>
              <a:ext uri="{FF2B5EF4-FFF2-40B4-BE49-F238E27FC236}">
                <a16:creationId xmlns:a16="http://schemas.microsoft.com/office/drawing/2014/main" id="{8DF8F028-1745-42B9-AC5A-CC6531BF747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15600" cy="5869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10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95D0D7-8D16-4B53-B307-E6AFDD49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 descr="Learn 50 Phrasal Verbs (List, Examples, Video, 42-page PDF) – World English  Blog">
            <a:extLst>
              <a:ext uri="{FF2B5EF4-FFF2-40B4-BE49-F238E27FC236}">
                <a16:creationId xmlns:a16="http://schemas.microsoft.com/office/drawing/2014/main" id="{DFDF2E59-7846-4D4B-B438-454052F7CF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7" y="282633"/>
            <a:ext cx="10939549" cy="62102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หน้ายิ้ม 4">
            <a:extLst>
              <a:ext uri="{FF2B5EF4-FFF2-40B4-BE49-F238E27FC236}">
                <a16:creationId xmlns:a16="http://schemas.microsoft.com/office/drawing/2014/main" id="{73E0BC8C-1E92-4B48-A49A-2BA636C1B288}"/>
              </a:ext>
            </a:extLst>
          </p:cNvPr>
          <p:cNvSpPr/>
          <p:nvPr/>
        </p:nvSpPr>
        <p:spPr>
          <a:xfrm>
            <a:off x="10439399" y="5295207"/>
            <a:ext cx="996143" cy="955963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461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B34BBF-66F5-4052-A606-6964E7E6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" descr="Useful Phrasal Verbs List in English - ESL Forums | Learn english words,  English vocabulary, English phrases">
            <a:extLst>
              <a:ext uri="{FF2B5EF4-FFF2-40B4-BE49-F238E27FC236}">
                <a16:creationId xmlns:a16="http://schemas.microsoft.com/office/drawing/2014/main" id="{77480650-B46C-4E67-BA0A-CB2068F7625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1"/>
          <a:stretch/>
        </p:blipFill>
        <p:spPr bwMode="auto">
          <a:xfrm>
            <a:off x="773083" y="224444"/>
            <a:ext cx="10640291" cy="6434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63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A75A0B-574C-40FB-963C-EF22557D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Test English - Prepare for your English exam">
            <a:extLst>
              <a:ext uri="{FF2B5EF4-FFF2-40B4-BE49-F238E27FC236}">
                <a16:creationId xmlns:a16="http://schemas.microsoft.com/office/drawing/2014/main" id="{BD5B0388-B814-4DC3-942E-22A97A43EB9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2416" r="2426" b="5737"/>
          <a:stretch/>
        </p:blipFill>
        <p:spPr bwMode="auto">
          <a:xfrm>
            <a:off x="324196" y="141316"/>
            <a:ext cx="11247120" cy="6542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A96CAEB-BDF0-477F-B24F-44807EFF42AC}"/>
              </a:ext>
            </a:extLst>
          </p:cNvPr>
          <p:cNvSpPr/>
          <p:nvPr/>
        </p:nvSpPr>
        <p:spPr>
          <a:xfrm>
            <a:off x="8212974" y="615140"/>
            <a:ext cx="2302625" cy="2410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dobe Arabic" panose="02040503050201020203" pitchFamily="18" charset="-78"/>
                <a:cs typeface="Adobe Arabic" panose="02040503050201020203" pitchFamily="18" charset="-78"/>
              </a:rPr>
              <a:t>Example</a:t>
            </a:r>
            <a:endParaRPr lang="th-TH" sz="2400" dirty="0">
              <a:latin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657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DC4FD90-AB40-4308-84C7-B2A70B84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7F88FCF-B1E3-473D-9308-0FC07E77A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Picture 6" descr="Food Islcollective - 40 photo">
            <a:extLst>
              <a:ext uri="{FF2B5EF4-FFF2-40B4-BE49-F238E27FC236}">
                <a16:creationId xmlns:a16="http://schemas.microsoft.com/office/drawing/2014/main" id="{BCDD6B11-50E9-4423-9D40-46022C2C3EC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t="4762" r="7250" b="5288"/>
          <a:stretch/>
        </p:blipFill>
        <p:spPr bwMode="auto">
          <a:xfrm>
            <a:off x="838200" y="365125"/>
            <a:ext cx="10209415" cy="5902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5178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7F80F56-6D17-49AA-8B81-46EA2757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D92C56B-3226-4239-B67F-B9573E24C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2960"/>
            <a:ext cx="10515600" cy="5669914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A </a:t>
            </a:r>
            <a:r>
              <a:rPr lang="en-US" sz="5400" i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partitive </a:t>
            </a: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noun is a noun that is used to describe a part or quantity of something. Partitive nouns are used with another noun to tell you how much of that noun there is. "Boxes" in "three boxes of cereal" is a partitive noun because it describes a specific quantity of cereal.</a:t>
            </a:r>
            <a:endParaRPr lang="th-TH" sz="5400" dirty="0">
              <a:latin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4766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D0C73C-9BC6-42DC-8B5D-0A9DE10F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Food partitives - online presentation">
            <a:extLst>
              <a:ext uri="{FF2B5EF4-FFF2-40B4-BE49-F238E27FC236}">
                <a16:creationId xmlns:a16="http://schemas.microsoft.com/office/drawing/2014/main" id="{E1A9045D-E354-419F-B56E-9DDC803846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4" y="313175"/>
            <a:ext cx="10698479" cy="58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21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696DDB8-97C1-4156-9D21-9153BF94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5" descr="A list of Partitives - The Noun - School Lead">
            <a:extLst>
              <a:ext uri="{FF2B5EF4-FFF2-40B4-BE49-F238E27FC236}">
                <a16:creationId xmlns:a16="http://schemas.microsoft.com/office/drawing/2014/main" id="{97FF4BD1-4D76-40C8-9CFA-CBD4E23BB14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0328"/>
            <a:ext cx="10226040" cy="58770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7EA3041-C0E1-4F4E-936B-06A0E70312A4}"/>
              </a:ext>
            </a:extLst>
          </p:cNvPr>
          <p:cNvSpPr/>
          <p:nvPr/>
        </p:nvSpPr>
        <p:spPr>
          <a:xfrm>
            <a:off x="6758247" y="689957"/>
            <a:ext cx="3815542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431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B5B5E64-97BC-46D5-82B2-A1F0691D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Basic Conversation about FOOD</a:t>
            </a:r>
            <a:endParaRPr lang="th-TH" sz="6000" b="1" dirty="0">
              <a:solidFill>
                <a:srgbClr val="FF0000"/>
              </a:solidFill>
              <a:latin typeface="Adobe Arabic" panose="02040503050201020203" pitchFamily="18" charset="-78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635B5EE-2DFE-4B01-8788-84CCE261E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295"/>
            <a:ext cx="10515600" cy="4547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In this lesson, you can learn more how to talk about food. You’ll see how to talk about a basic conversation about food in your country. In this vocabulary lesson, you can also learn words and phrases to talk abut food and a phrasal verbs in English. And food partitives. </a:t>
            </a:r>
          </a:p>
          <a:p>
            <a:pPr marL="0" indent="0">
              <a:buNone/>
            </a:pPr>
            <a:endParaRPr lang="en-US" sz="54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0255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5AB94F5-83DC-4788-B518-69E24B18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5008C9-9987-4109-BF21-A76A05FE7F3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3" y="365125"/>
            <a:ext cx="10613967" cy="612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56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822ED2-2A41-4585-859A-1430B722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1" descr="At the Restaurant Conversation - YouTube">
            <a:extLst>
              <a:ext uri="{FF2B5EF4-FFF2-40B4-BE49-F238E27FC236}">
                <a16:creationId xmlns:a16="http://schemas.microsoft.com/office/drawing/2014/main" id="{F7C63684-C9F4-4F1B-BEE4-FDCAD91C5C3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4"/>
            <a:ext cx="10633364" cy="60606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C14E645-AA2D-4242-BBF1-BB9EA2A37520}"/>
              </a:ext>
            </a:extLst>
          </p:cNvPr>
          <p:cNvSpPr/>
          <p:nvPr/>
        </p:nvSpPr>
        <p:spPr>
          <a:xfrm>
            <a:off x="3374967" y="5544590"/>
            <a:ext cx="4414058" cy="49876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Bookman Old Style" panose="02050604050505020204" pitchFamily="18" charset="0"/>
                <a:cs typeface="Adobe Arabic" panose="02040503050201020203" pitchFamily="18" charset="-78"/>
              </a:rPr>
              <a:t>Having family dinner</a:t>
            </a:r>
            <a:endParaRPr lang="th-TH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53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hort Logo | Free Logo Design Tool from Flaming Text">
            <a:extLst>
              <a:ext uri="{FF2B5EF4-FFF2-40B4-BE49-F238E27FC236}">
                <a16:creationId xmlns:a16="http://schemas.microsoft.com/office/drawing/2014/main" id="{6F045499-079F-496B-BB61-4CE44B7EA87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21501" r="7621" b="26274"/>
          <a:stretch/>
        </p:blipFill>
        <p:spPr bwMode="auto">
          <a:xfrm>
            <a:off x="1590500" y="541626"/>
            <a:ext cx="9010997" cy="798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" descr="PHRASES &amp; SENTENCES || CLASS 4 || ENGLISH GRAMMAR - YouTube">
            <a:extLst>
              <a:ext uri="{FF2B5EF4-FFF2-40B4-BE49-F238E27FC236}">
                <a16:creationId xmlns:a16="http://schemas.microsoft.com/office/drawing/2014/main" id="{E18C12FD-32CA-4F1D-BF55-66B416CA4E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37" y="1557713"/>
            <a:ext cx="8279476" cy="249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Learn and Practice English Conversation by Topic : English At The  Restaurant - YouTube">
            <a:extLst>
              <a:ext uri="{FF2B5EF4-FFF2-40B4-BE49-F238E27FC236}">
                <a16:creationId xmlns:a16="http://schemas.microsoft.com/office/drawing/2014/main" id="{AF414378-6ED6-4EEB-AB5B-9854DE61FC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36" y="4189616"/>
            <a:ext cx="8279477" cy="2438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664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F3894B6-2133-4386-A50A-0D6A4EDC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2730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BF79703-4A20-41CD-AD33-73FA376FC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8E839285-FD98-4AB0-950E-E1DB9EE8BA00}"/>
              </a:ext>
            </a:extLst>
          </p:cNvPr>
          <p:cNvSpPr/>
          <p:nvPr/>
        </p:nvSpPr>
        <p:spPr>
          <a:xfrm>
            <a:off x="523703" y="365125"/>
            <a:ext cx="5087388" cy="58118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What do you want to eat?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The food is ready.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Be careful. It’s hot.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It looks yummy.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Have you ever had this one?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Try this one.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Can I have that one, please.</a:t>
            </a:r>
          </a:p>
          <a:p>
            <a:endParaRPr lang="th-TH" sz="4000" dirty="0">
              <a:latin typeface="Adobe Arabic" panose="02040503050201020203" pitchFamily="18" charset="-78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6239689-FB45-4225-81B1-08E4B9B8EF01}"/>
              </a:ext>
            </a:extLst>
          </p:cNvPr>
          <p:cNvSpPr/>
          <p:nvPr/>
        </p:nvSpPr>
        <p:spPr>
          <a:xfrm>
            <a:off x="5968538" y="356842"/>
            <a:ext cx="5561214" cy="58118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You should eat vegetable.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Eat slowly.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Do you want some more rice?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Can I have more of that, please.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Help me clear the table, please.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Wait a second.</a:t>
            </a:r>
          </a:p>
          <a:p>
            <a:r>
              <a:rPr lang="en-US" sz="40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14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52CF66C-2369-467E-8BCD-9D3DCEC1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 descr="Restaurant English: Useful Expressions Used at a Restaurant • 7ESL">
            <a:extLst>
              <a:ext uri="{FF2B5EF4-FFF2-40B4-BE49-F238E27FC236}">
                <a16:creationId xmlns:a16="http://schemas.microsoft.com/office/drawing/2014/main" id="{EA086427-B4A0-42A1-B9B9-6F19911F1C9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7"/>
          <a:stretch/>
        </p:blipFill>
        <p:spPr bwMode="auto">
          <a:xfrm>
            <a:off x="838200" y="282632"/>
            <a:ext cx="10515600" cy="6276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0274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D91966B-69EC-433F-9EC6-E9C52F28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6" descr="Restaurant English: Useful Expressions Used at a Restaurant • 7ESL">
            <a:extLst>
              <a:ext uri="{FF2B5EF4-FFF2-40B4-BE49-F238E27FC236}">
                <a16:creationId xmlns:a16="http://schemas.microsoft.com/office/drawing/2014/main" id="{2FFD59E0-31AB-4C0B-A1F9-5FBCB0A86B4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1"/>
          <a:stretch/>
        </p:blipFill>
        <p:spPr bwMode="auto">
          <a:xfrm>
            <a:off x="838200" y="365124"/>
            <a:ext cx="10515600" cy="5969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014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66AC6E-472B-4137-BB7B-CF3C195A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Restaurant English: Useful Expressions Used at a Restaurant • 7ESL">
            <a:extLst>
              <a:ext uri="{FF2B5EF4-FFF2-40B4-BE49-F238E27FC236}">
                <a16:creationId xmlns:a16="http://schemas.microsoft.com/office/drawing/2014/main" id="{D19A9D89-D3ED-4E0C-AAC9-F6B3C5FFFBA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7"/>
          <a:stretch/>
        </p:blipFill>
        <p:spPr bwMode="auto">
          <a:xfrm>
            <a:off x="838199" y="365125"/>
            <a:ext cx="10515599" cy="6127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4321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188250E-0B8B-4718-9EEB-3F8C6A81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5" descr="Restaurant English: Useful Expressions Used at a Restaurant • 7ESL">
            <a:extLst>
              <a:ext uri="{FF2B5EF4-FFF2-40B4-BE49-F238E27FC236}">
                <a16:creationId xmlns:a16="http://schemas.microsoft.com/office/drawing/2014/main" id="{58159AC6-831E-4F4D-83C1-2EF3BEA90D2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 bwMode="auto"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4496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F1D8106-7BC2-4434-ABCF-400DFBDB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7" descr="Restaurant English: Useful Expressions Used at a Restaurant • 7ESL">
            <a:extLst>
              <a:ext uri="{FF2B5EF4-FFF2-40B4-BE49-F238E27FC236}">
                <a16:creationId xmlns:a16="http://schemas.microsoft.com/office/drawing/2014/main" id="{2EA0254D-2D25-4AFD-90AC-5612E01E3E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1"/>
          <a:stretch/>
        </p:blipFill>
        <p:spPr bwMode="auto">
          <a:xfrm>
            <a:off x="714896" y="365125"/>
            <a:ext cx="10638904" cy="5811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19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6C75E50-3351-4F28-B5E1-840BA18D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https://www.youtube.com/watch?v=bgfdqVmVjfk</a:t>
            </a:r>
            <a:endParaRPr lang="th-TH" sz="3600" dirty="0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F5159A7D-84C7-481A-8094-23B8FE355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729" y="1825625"/>
            <a:ext cx="76345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8CFE8E3-60F9-4578-82ED-454A620D6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538"/>
            <a:ext cx="10515600" cy="4780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  <a:latin typeface="Adobe Arabic" panose="02040503050201020203" pitchFamily="18" charset="-78"/>
                <a:ea typeface="+mj-ea"/>
                <a:cs typeface="Adobe Arabic" panose="02040503050201020203" pitchFamily="18" charset="-78"/>
              </a:rPr>
              <a:t>3 Questions you can ask about.</a:t>
            </a:r>
            <a:endParaRPr lang="th-TH" sz="9600" dirty="0"/>
          </a:p>
        </p:txBody>
      </p:sp>
    </p:spTree>
    <p:extLst>
      <p:ext uri="{BB962C8B-B14F-4D97-AF65-F5344CB8AC3E}">
        <p14:creationId xmlns:p14="http://schemas.microsoft.com/office/powerpoint/2010/main" val="291137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BA2ED87-EAA7-49E1-A333-7429399AF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749" y="149628"/>
            <a:ext cx="6848576" cy="1502311"/>
          </a:xfrm>
          <a:prstGeom prst="rect">
            <a:avLst/>
          </a:prstGeom>
        </p:spPr>
      </p:pic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9724DD91-9C95-4F5B-BF07-52C6139A2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8182" y="1714374"/>
            <a:ext cx="7023143" cy="202635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C1EADAB-6B60-4F69-BA58-CCB93527A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89" y="3740727"/>
            <a:ext cx="9908771" cy="26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2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B6DF9C9-9790-4FEB-AB1A-0689843CD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197"/>
            <a:ext cx="10515600" cy="148797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6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66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1. What is the food like in you count</a:t>
            </a:r>
            <a:r>
              <a:rPr lang="en-US" sz="4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ry?</a:t>
            </a:r>
            <a:br>
              <a:rPr lang="en-US" sz="4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dirty="0">
                <a:latin typeface="Adobe Arabic" panose="02040503050201020203" pitchFamily="18" charset="-78"/>
                <a:cs typeface="Adobe Arabic" panose="02040503050201020203" pitchFamily="18" charset="-78"/>
              </a:rPr>
              <a:t>Our food is ____________ ( spicy, sweet, etc.) </a:t>
            </a:r>
            <a:br>
              <a:rPr lang="en-US" sz="6600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endParaRPr lang="th-TH" sz="6600" b="1" dirty="0">
              <a:solidFill>
                <a:srgbClr val="FF0000"/>
              </a:solidFill>
              <a:latin typeface="Adobe Arabic" panose="02040503050201020203" pitchFamily="18" charset="-78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B95264D-8C96-40DD-B59B-926DEB047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9622"/>
            <a:ext cx="10515600" cy="4364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How do  they make the food?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Our food is ________ ( grilled, fried, etc..)</a:t>
            </a:r>
          </a:p>
          <a:p>
            <a:pPr marL="0" indent="0">
              <a:buNone/>
            </a:pPr>
            <a:r>
              <a:rPr lang="en-US" sz="4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What food is popular in your country?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We eat a lot of ________ ( spicy, fresh vegetables, etc.)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What food is popular in your country?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We eat a lot of ________ ( spicy, meat and fresh vegetables, etc.)</a:t>
            </a:r>
          </a:p>
        </p:txBody>
      </p:sp>
    </p:spTree>
    <p:extLst>
      <p:ext uri="{BB962C8B-B14F-4D97-AF65-F5344CB8AC3E}">
        <p14:creationId xmlns:p14="http://schemas.microsoft.com/office/powerpoint/2010/main" val="223288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A9177DA-1914-4F0D-AD7E-21E5CFAA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070"/>
            <a:ext cx="10515600" cy="112221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b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b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b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67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2. What is your country famous for?</a:t>
            </a:r>
            <a:br>
              <a:rPr lang="en-US" sz="67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br>
              <a:rPr lang="en-US" sz="67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b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b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en-US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th-TH" sz="5400" dirty="0">
              <a:latin typeface="Adobe Arabic" panose="02040503050201020203" pitchFamily="18" charset="-78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BFFF2B8-14BC-4111-8FC7-8952FD394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415"/>
            <a:ext cx="10515600" cy="47305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4800" dirty="0">
                <a:latin typeface="Adobe Arabic" panose="02040503050201020203" pitchFamily="18" charset="-78"/>
                <a:cs typeface="Adobe Arabic" panose="02040503050201020203" pitchFamily="18" charset="-78"/>
              </a:rPr>
              <a:t>Many people know _________ </a:t>
            </a:r>
          </a:p>
          <a:p>
            <a:pPr marL="0" indent="0">
              <a:buNone/>
            </a:pPr>
            <a:r>
              <a:rPr lang="en-US" sz="4800" dirty="0">
                <a:latin typeface="Adobe Arabic" panose="02040503050201020203" pitchFamily="18" charset="-78"/>
                <a:cs typeface="Adobe Arabic" panose="02040503050201020203" pitchFamily="18" charset="-78"/>
              </a:rPr>
              <a:t>    ( papaya salad, Pad Thai, etc.)</a:t>
            </a:r>
          </a:p>
          <a:p>
            <a:pPr marL="0" indent="0">
              <a:buNone/>
            </a:pPr>
            <a:endParaRPr lang="en-US" sz="48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4800" dirty="0">
                <a:latin typeface="Adobe Arabic" panose="02040503050201020203" pitchFamily="18" charset="-78"/>
                <a:cs typeface="Adobe Arabic" panose="02040503050201020203" pitchFamily="18" charset="-78"/>
              </a:rPr>
              <a:t> It’s famous for _________</a:t>
            </a:r>
          </a:p>
          <a:p>
            <a:pPr marL="0" indent="0">
              <a:buNone/>
            </a:pPr>
            <a:r>
              <a:rPr lang="en-US" sz="4800" dirty="0">
                <a:latin typeface="Adobe Arabic" panose="02040503050201020203" pitchFamily="18" charset="-78"/>
                <a:cs typeface="Adobe Arabic" panose="02040503050201020203" pitchFamily="18" charset="-78"/>
              </a:rPr>
              <a:t>    ( spicy food, sticky rice with mango)</a:t>
            </a:r>
            <a:endParaRPr lang="th-TH" sz="4800" dirty="0">
              <a:latin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433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0FD66D6-546B-4D7B-AD73-150ED9D0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3. What is there to eat in your country?</a:t>
            </a:r>
            <a:endParaRPr lang="th-TH" sz="6000" b="1" dirty="0">
              <a:solidFill>
                <a:srgbClr val="FF0000"/>
              </a:solidFill>
              <a:latin typeface="Adobe Arabic" panose="02040503050201020203" pitchFamily="18" charset="-78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45A35BD-CF4A-47B2-B092-9C7B89A17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People come to eat __________.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Pad Thai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Papaya salad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Sticky rice with mango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6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25324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B1A0B6B-A073-4B57-B939-209D80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>
            <a:extLst>
              <a:ext uri="{FF2B5EF4-FFF2-40B4-BE49-F238E27FC236}">
                <a16:creationId xmlns:a16="http://schemas.microsoft.com/office/drawing/2014/main" id="{F5710003-A4F0-4B7A-814D-75E9AED4C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45" y="781396"/>
            <a:ext cx="9833957" cy="56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9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10020DB-12B0-4F93-8869-7B30C287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What is the food like in your country?</a:t>
            </a:r>
            <a:endParaRPr lang="th-TH" sz="6000" dirty="0">
              <a:solidFill>
                <a:srgbClr val="FF0000"/>
              </a:solidFill>
              <a:latin typeface="Adobe Arabic" panose="02040503050201020203" pitchFamily="18" charset="-78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13E62C-64A8-4730-B0D4-E78ED1B42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We eat a lot of fresh vegetables.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Our food mostly spicy.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6000">
                <a:latin typeface="Adobe Arabic" panose="02040503050201020203" pitchFamily="18" charset="-78"/>
                <a:cs typeface="Adobe Arabic" panose="02040503050201020203" pitchFamily="18" charset="-78"/>
              </a:rPr>
              <a:t>We can’t </a:t>
            </a: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eat with out spicy food.</a:t>
            </a:r>
            <a:endParaRPr lang="th-TH" sz="6000" dirty="0">
              <a:latin typeface="Adobe Arabic" panose="02040503050201020203" pitchFamily="18" charset="-78"/>
            </a:endParaRPr>
          </a:p>
        </p:txBody>
      </p:sp>
      <p:pic>
        <p:nvPicPr>
          <p:cNvPr id="5" name="Picture 1" descr="Fresh Vegetables (All) at Rs 50/kilogram(s) | ताज़ा सब्ज़ी in Madurai | ID:  11602520533">
            <a:extLst>
              <a:ext uri="{FF2B5EF4-FFF2-40B4-BE49-F238E27FC236}">
                <a16:creationId xmlns:a16="http://schemas.microsoft.com/office/drawing/2014/main" id="{88B988CB-00D7-4B79-8553-72FD4E65647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5075" r="7" b="6712"/>
          <a:stretch/>
        </p:blipFill>
        <p:spPr bwMode="auto">
          <a:xfrm rot="252788">
            <a:off x="9230800" y="1543613"/>
            <a:ext cx="2532350" cy="2291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A98A677-FA27-4A4B-AAD2-0B9D646E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1271">
            <a:off x="9369409" y="4196117"/>
            <a:ext cx="1908388" cy="2290289"/>
          </a:xfrm>
          <a:prstGeom prst="rect">
            <a:avLst/>
          </a:prstGeom>
        </p:spPr>
      </p:pic>
      <p:pic>
        <p:nvPicPr>
          <p:cNvPr id="1026" name="Picture 2" descr="5 Common Reasons You're Craving Spicy Food">
            <a:extLst>
              <a:ext uri="{FF2B5EF4-FFF2-40B4-BE49-F238E27FC236}">
                <a16:creationId xmlns:a16="http://schemas.microsoft.com/office/drawing/2014/main" id="{314F32AD-ABED-433F-91AF-42F916E8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393">
            <a:off x="883026" y="4816532"/>
            <a:ext cx="2742248" cy="1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5BC5C96-8C55-4781-B498-9CDD2FDB6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9877">
            <a:off x="5266503" y="4655715"/>
            <a:ext cx="2669709" cy="18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59581BB-A770-408E-AB20-0C5F7F9C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What is your country famous for? </a:t>
            </a:r>
            <a:endParaRPr lang="th-TH" sz="6000" dirty="0">
              <a:solidFill>
                <a:srgbClr val="FF0000"/>
              </a:solidFill>
              <a:latin typeface="Adobe Arabic" panose="02040503050201020203" pitchFamily="18" charset="-78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1583BF5-630A-4291-A60C-2778E784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542"/>
            <a:ext cx="10515600" cy="476319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It’s famous for spicy food.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Many people know about pad Thai.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 It’s famous for sticky rice with mango. </a:t>
            </a:r>
            <a:endParaRPr lang="th-TH" sz="6000" dirty="0">
              <a:latin typeface="Adobe Arabic" panose="02040503050201020203" pitchFamily="18" charset="-78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EB0F48C-7850-47AF-A50B-6929F6789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176" y="1529542"/>
            <a:ext cx="3825333" cy="90608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AFBB941-9A1E-4E80-9813-0D6503D40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7" y="380639"/>
            <a:ext cx="1903616" cy="975445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2C92CE8-BB10-4547-AB3E-15FB30AC44E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25" y="4526019"/>
            <a:ext cx="4118957" cy="1966856"/>
          </a:xfrm>
          <a:prstGeom prst="rect">
            <a:avLst/>
          </a:prstGeom>
          <a:noFill/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EE5CCBE6-D3FE-4F55-A894-63506B6A234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21" y="4459518"/>
            <a:ext cx="4419830" cy="20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27797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517</Words>
  <Application>Microsoft Office PowerPoint</Application>
  <PresentationFormat>แบบจอกว้าง</PresentationFormat>
  <Paragraphs>60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7" baseType="lpstr">
      <vt:lpstr>Adobe Arabic</vt:lpstr>
      <vt:lpstr>Arial</vt:lpstr>
      <vt:lpstr>Bookman Old Style</vt:lpstr>
      <vt:lpstr>Calibri</vt:lpstr>
      <vt:lpstr>Calibri Light</vt:lpstr>
      <vt:lpstr>Wingdings</vt:lpstr>
      <vt:lpstr>ธีมของ Office</vt:lpstr>
      <vt:lpstr>BNS 1</vt:lpstr>
      <vt:lpstr>Basic Conversation about FOOD</vt:lpstr>
      <vt:lpstr>งานนำเสนอ PowerPoint</vt:lpstr>
      <vt:lpstr> 1. What is the food like in you country? Our food is ____________ ( spicy, sweet, etc.)  </vt:lpstr>
      <vt:lpstr>    2. What is your country famous for?      </vt:lpstr>
      <vt:lpstr>3. What is there to eat in your country?</vt:lpstr>
      <vt:lpstr>งานนำเสนอ PowerPoint</vt:lpstr>
      <vt:lpstr>What is the food like in your country?</vt:lpstr>
      <vt:lpstr>What is your country famous for? </vt:lpstr>
      <vt:lpstr>What is there to eat in your country?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https://www.youtube.com/watch?v=bgfdqVmVjfk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BNS 1</dc:title>
  <dc:creator>User</dc:creator>
  <cp:lastModifiedBy>User</cp:lastModifiedBy>
  <cp:revision>39</cp:revision>
  <dcterms:created xsi:type="dcterms:W3CDTF">2022-12-25T11:43:53Z</dcterms:created>
  <dcterms:modified xsi:type="dcterms:W3CDTF">2022-12-29T02:47:40Z</dcterms:modified>
</cp:coreProperties>
</file>